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4" r:id="rId6"/>
    <p:sldId id="265"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5" d="100"/>
          <a:sy n="85" d="100"/>
        </p:scale>
        <p:origin x="595"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B3C5C3-772F-4713-83E1-795D46428C46}"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GB"/>
        </a:p>
      </dgm:t>
    </dgm:pt>
    <dgm:pt modelId="{BF8F2D5A-6D05-40B7-BC88-6844E4B8C6EA}">
      <dgm:prSet phldrT="[Text]" custT="1"/>
      <dgm:spPr/>
      <dgm:t>
        <a:bodyPr/>
        <a:lstStyle/>
        <a:p>
          <a:r>
            <a:rPr lang="en-GB" sz="1600" dirty="0">
              <a:latin typeface="Arial Narrow" panose="020B0606020202030204" pitchFamily="34" charset="0"/>
            </a:rPr>
            <a:t>What is your Research Problem?</a:t>
          </a:r>
        </a:p>
      </dgm:t>
    </dgm:pt>
    <dgm:pt modelId="{995726D2-D5B3-4F64-AEA5-560AEAF6B75E}" type="parTrans" cxnId="{835CE7C9-39F8-4790-8DD6-23D3D645BE91}">
      <dgm:prSet/>
      <dgm:spPr/>
      <dgm:t>
        <a:bodyPr/>
        <a:lstStyle/>
        <a:p>
          <a:endParaRPr lang="en-GB"/>
        </a:p>
      </dgm:t>
    </dgm:pt>
    <dgm:pt modelId="{037B7C62-178B-4582-A71A-66B8899565FD}" type="sibTrans" cxnId="{835CE7C9-39F8-4790-8DD6-23D3D645BE91}">
      <dgm:prSet/>
      <dgm:spPr/>
      <dgm:t>
        <a:bodyPr/>
        <a:lstStyle/>
        <a:p>
          <a:endParaRPr lang="en-GB"/>
        </a:p>
      </dgm:t>
    </dgm:pt>
    <dgm:pt modelId="{432292FD-305B-4A23-9F14-6515CD23BCB1}">
      <dgm:prSet phldrT="[Text]" custT="1"/>
      <dgm:spPr/>
      <dgm:t>
        <a:bodyPr/>
        <a:lstStyle/>
        <a:p>
          <a:r>
            <a:rPr lang="en-GB" sz="1100" dirty="0">
              <a:latin typeface="Arial Narrow" panose="020B0606020202030204" pitchFamily="34" charset="0"/>
            </a:rPr>
            <a:t>How is it supported by literature?</a:t>
          </a:r>
        </a:p>
      </dgm:t>
    </dgm:pt>
    <dgm:pt modelId="{CEF13A15-D878-4CB9-BCCA-C3564AA18A50}" type="parTrans" cxnId="{E995374D-F0C0-4BA6-AC21-04283921F909}">
      <dgm:prSet/>
      <dgm:spPr/>
      <dgm:t>
        <a:bodyPr/>
        <a:lstStyle/>
        <a:p>
          <a:endParaRPr lang="en-GB"/>
        </a:p>
      </dgm:t>
    </dgm:pt>
    <dgm:pt modelId="{8E85F39B-2282-4C29-AC45-7DA4339ECDCC}" type="sibTrans" cxnId="{E995374D-F0C0-4BA6-AC21-04283921F909}">
      <dgm:prSet/>
      <dgm:spPr/>
      <dgm:t>
        <a:bodyPr/>
        <a:lstStyle/>
        <a:p>
          <a:endParaRPr lang="en-GB"/>
        </a:p>
      </dgm:t>
    </dgm:pt>
    <dgm:pt modelId="{DED34BDD-59E0-4B77-912C-29472F472AB4}">
      <dgm:prSet phldrT="[Text]" custT="1"/>
      <dgm:spPr/>
      <dgm:t>
        <a:bodyPr/>
        <a:lstStyle/>
        <a:p>
          <a:r>
            <a:rPr lang="en-GB" sz="1100" dirty="0">
              <a:latin typeface="Arial Narrow" panose="020B0606020202030204" pitchFamily="34" charset="0"/>
            </a:rPr>
            <a:t>Which further readings are needed to finalise the research proposal?</a:t>
          </a:r>
        </a:p>
      </dgm:t>
    </dgm:pt>
    <dgm:pt modelId="{8F93CDB7-EA94-47CC-949A-8BCA5C7A086B}" type="parTrans" cxnId="{E090CA4D-E1CA-4053-860F-23ABF65C357F}">
      <dgm:prSet/>
      <dgm:spPr/>
      <dgm:t>
        <a:bodyPr/>
        <a:lstStyle/>
        <a:p>
          <a:endParaRPr lang="en-GB"/>
        </a:p>
      </dgm:t>
    </dgm:pt>
    <dgm:pt modelId="{C6672181-0509-4CF8-A96D-2852B16FE5D9}" type="sibTrans" cxnId="{E090CA4D-E1CA-4053-860F-23ABF65C357F}">
      <dgm:prSet/>
      <dgm:spPr/>
      <dgm:t>
        <a:bodyPr/>
        <a:lstStyle/>
        <a:p>
          <a:endParaRPr lang="en-GB"/>
        </a:p>
      </dgm:t>
    </dgm:pt>
    <dgm:pt modelId="{7941E002-F94B-470B-BCBB-359932CD93DA}">
      <dgm:prSet phldrT="[Text]" custT="1"/>
      <dgm:spPr/>
      <dgm:t>
        <a:bodyPr/>
        <a:lstStyle/>
        <a:p>
          <a:r>
            <a:rPr lang="en-GB" sz="1600" dirty="0">
              <a:latin typeface="Arial Narrow" panose="020B0606020202030204" pitchFamily="34" charset="0"/>
            </a:rPr>
            <a:t>What are your Research Hypotheses (road map)? </a:t>
          </a:r>
        </a:p>
      </dgm:t>
    </dgm:pt>
    <dgm:pt modelId="{AD470C89-9540-4A8E-858D-78458F317921}" type="parTrans" cxnId="{ECEA9C48-7E64-4314-9FE4-5225BD34ECA7}">
      <dgm:prSet/>
      <dgm:spPr/>
      <dgm:t>
        <a:bodyPr/>
        <a:lstStyle/>
        <a:p>
          <a:endParaRPr lang="en-GB"/>
        </a:p>
      </dgm:t>
    </dgm:pt>
    <dgm:pt modelId="{614CF852-F24B-44FB-A14C-78CB1C19A1AB}" type="sibTrans" cxnId="{ECEA9C48-7E64-4314-9FE4-5225BD34ECA7}">
      <dgm:prSet/>
      <dgm:spPr/>
      <dgm:t>
        <a:bodyPr/>
        <a:lstStyle/>
        <a:p>
          <a:endParaRPr lang="en-GB"/>
        </a:p>
      </dgm:t>
    </dgm:pt>
    <dgm:pt modelId="{FB4D6673-38FA-4FD2-9A46-6F0D7A154B59}">
      <dgm:prSet phldrT="[Text]" custT="1"/>
      <dgm:spPr/>
      <dgm:t>
        <a:bodyPr/>
        <a:lstStyle/>
        <a:p>
          <a:r>
            <a:rPr lang="en-GB" sz="1100" dirty="0">
              <a:latin typeface="Arial Narrow" panose="020B0606020202030204" pitchFamily="34" charset="0"/>
            </a:rPr>
            <a:t>How are they supported by literature?</a:t>
          </a:r>
        </a:p>
      </dgm:t>
    </dgm:pt>
    <dgm:pt modelId="{452EF927-2024-4172-A420-A2E4A0118335}" type="parTrans" cxnId="{036B1D53-4199-4B40-AFD7-A96290BF7413}">
      <dgm:prSet/>
      <dgm:spPr/>
      <dgm:t>
        <a:bodyPr/>
        <a:lstStyle/>
        <a:p>
          <a:endParaRPr lang="en-GB"/>
        </a:p>
      </dgm:t>
    </dgm:pt>
    <dgm:pt modelId="{82E12016-F337-4E5A-8980-A9EFCA9B4A16}" type="sibTrans" cxnId="{036B1D53-4199-4B40-AFD7-A96290BF7413}">
      <dgm:prSet/>
      <dgm:spPr/>
      <dgm:t>
        <a:bodyPr/>
        <a:lstStyle/>
        <a:p>
          <a:endParaRPr lang="en-GB"/>
        </a:p>
      </dgm:t>
    </dgm:pt>
    <dgm:pt modelId="{2DA17934-25F6-4957-95E8-ACD320B0DFDE}">
      <dgm:prSet phldrT="[Text]" custT="1"/>
      <dgm:spPr/>
      <dgm:t>
        <a:bodyPr/>
        <a:lstStyle/>
        <a:p>
          <a:r>
            <a:rPr lang="en-GB" sz="1600" dirty="0">
              <a:latin typeface="Arial Narrow" panose="020B0606020202030204" pitchFamily="34" charset="0"/>
            </a:rPr>
            <a:t>What is your theoretical Research Approach (Social Theory and Method)?</a:t>
          </a:r>
        </a:p>
      </dgm:t>
    </dgm:pt>
    <dgm:pt modelId="{2E1042E8-EB03-48C7-BA50-980202A24167}" type="parTrans" cxnId="{4F978754-77DD-4ACF-9FBE-510A044B9FD4}">
      <dgm:prSet/>
      <dgm:spPr/>
      <dgm:t>
        <a:bodyPr/>
        <a:lstStyle/>
        <a:p>
          <a:endParaRPr lang="en-GB"/>
        </a:p>
      </dgm:t>
    </dgm:pt>
    <dgm:pt modelId="{EEED46ED-905C-4AC2-8CBE-08C6B13A2F41}" type="sibTrans" cxnId="{4F978754-77DD-4ACF-9FBE-510A044B9FD4}">
      <dgm:prSet/>
      <dgm:spPr/>
      <dgm:t>
        <a:bodyPr/>
        <a:lstStyle/>
        <a:p>
          <a:endParaRPr lang="en-GB"/>
        </a:p>
      </dgm:t>
    </dgm:pt>
    <dgm:pt modelId="{30B62DD7-D178-4142-96DD-DC4B80911475}">
      <dgm:prSet phldrT="[Text]" custT="1"/>
      <dgm:spPr/>
      <dgm:t>
        <a:bodyPr/>
        <a:lstStyle/>
        <a:p>
          <a:r>
            <a:rPr lang="en-GB" sz="1100" dirty="0">
              <a:latin typeface="Arial Narrow" panose="020B0606020202030204" pitchFamily="34" charset="0"/>
            </a:rPr>
            <a:t>How are they supported by literature?</a:t>
          </a:r>
        </a:p>
      </dgm:t>
    </dgm:pt>
    <dgm:pt modelId="{814C740F-69EF-4F8F-87DE-8B90C7045394}" type="parTrans" cxnId="{F322C904-4480-4608-B2DA-5A398BB366A8}">
      <dgm:prSet/>
      <dgm:spPr/>
      <dgm:t>
        <a:bodyPr/>
        <a:lstStyle/>
        <a:p>
          <a:endParaRPr lang="en-GB"/>
        </a:p>
      </dgm:t>
    </dgm:pt>
    <dgm:pt modelId="{BFFCF0E6-0782-4038-BD64-84A4A5F9281A}" type="sibTrans" cxnId="{F322C904-4480-4608-B2DA-5A398BB366A8}">
      <dgm:prSet/>
      <dgm:spPr/>
      <dgm:t>
        <a:bodyPr/>
        <a:lstStyle/>
        <a:p>
          <a:endParaRPr lang="en-GB"/>
        </a:p>
      </dgm:t>
    </dgm:pt>
    <dgm:pt modelId="{638AE5E7-D9B1-44A8-923D-D4BFAE876A13}">
      <dgm:prSet phldrT="[Text]" custT="1"/>
      <dgm:spPr/>
      <dgm:t>
        <a:bodyPr/>
        <a:lstStyle/>
        <a:p>
          <a:r>
            <a:rPr lang="en-GB" sz="1600" dirty="0">
              <a:latin typeface="Arial Narrow" panose="020B0606020202030204" pitchFamily="34" charset="0"/>
            </a:rPr>
            <a:t>What are your key methodological issues (research design and methodologies)?</a:t>
          </a:r>
        </a:p>
      </dgm:t>
    </dgm:pt>
    <dgm:pt modelId="{1280E468-72DD-410C-B1E5-AA66177DE9FD}" type="parTrans" cxnId="{3E973333-CE2F-4C00-8744-0D8103954180}">
      <dgm:prSet/>
      <dgm:spPr/>
      <dgm:t>
        <a:bodyPr/>
        <a:lstStyle/>
        <a:p>
          <a:endParaRPr lang="en-GB"/>
        </a:p>
      </dgm:t>
    </dgm:pt>
    <dgm:pt modelId="{CDCEB658-0AD8-4A77-B053-6A80DB782916}" type="sibTrans" cxnId="{3E973333-CE2F-4C00-8744-0D8103954180}">
      <dgm:prSet/>
      <dgm:spPr/>
      <dgm:t>
        <a:bodyPr/>
        <a:lstStyle/>
        <a:p>
          <a:endParaRPr lang="en-GB"/>
        </a:p>
      </dgm:t>
    </dgm:pt>
    <dgm:pt modelId="{CD2E10A1-B1A8-4095-9EFC-6B8D88A47105}">
      <dgm:prSet phldrT="[Text]" custT="1"/>
      <dgm:spPr/>
      <dgm:t>
        <a:bodyPr/>
        <a:lstStyle/>
        <a:p>
          <a:r>
            <a:rPr lang="en-GB" sz="1100" dirty="0">
              <a:latin typeface="Arial Narrow" panose="020B0606020202030204" pitchFamily="34" charset="0"/>
            </a:rPr>
            <a:t>How is it supported by literature?</a:t>
          </a:r>
        </a:p>
      </dgm:t>
    </dgm:pt>
    <dgm:pt modelId="{DFE3A65A-2B81-400D-8A13-9C26FA4276FE}" type="parTrans" cxnId="{D7114ED3-823E-40DF-BE71-3723A77CE0F3}">
      <dgm:prSet/>
      <dgm:spPr/>
      <dgm:t>
        <a:bodyPr/>
        <a:lstStyle/>
        <a:p>
          <a:endParaRPr lang="en-GB"/>
        </a:p>
      </dgm:t>
    </dgm:pt>
    <dgm:pt modelId="{0557CE66-8F16-4FC7-98BE-A44F0FDF916C}" type="sibTrans" cxnId="{D7114ED3-823E-40DF-BE71-3723A77CE0F3}">
      <dgm:prSet/>
      <dgm:spPr/>
      <dgm:t>
        <a:bodyPr/>
        <a:lstStyle/>
        <a:p>
          <a:endParaRPr lang="en-GB"/>
        </a:p>
      </dgm:t>
    </dgm:pt>
    <dgm:pt modelId="{D6E64C58-C7BE-40A8-881B-661198BB0853}">
      <dgm:prSet phldrT="[Text]" custT="1"/>
      <dgm:spPr/>
      <dgm:t>
        <a:bodyPr/>
        <a:lstStyle/>
        <a:p>
          <a:r>
            <a:rPr lang="en-GB" sz="1100" dirty="0">
              <a:latin typeface="Arial Narrow" panose="020B0606020202030204" pitchFamily="34" charset="0"/>
            </a:rPr>
            <a:t>Key areas of literature research for the thesis?</a:t>
          </a:r>
        </a:p>
      </dgm:t>
    </dgm:pt>
    <dgm:pt modelId="{76799ABD-91EE-4A1B-80B8-7A85990BC760}" type="parTrans" cxnId="{BED53623-59FF-4131-B2E9-26885BA38CC7}">
      <dgm:prSet/>
      <dgm:spPr/>
      <dgm:t>
        <a:bodyPr/>
        <a:lstStyle/>
        <a:p>
          <a:endParaRPr lang="en-GB"/>
        </a:p>
      </dgm:t>
    </dgm:pt>
    <dgm:pt modelId="{50812D86-B0EB-4721-A31A-6CEF7BFD1506}" type="sibTrans" cxnId="{BED53623-59FF-4131-B2E9-26885BA38CC7}">
      <dgm:prSet/>
      <dgm:spPr/>
      <dgm:t>
        <a:bodyPr/>
        <a:lstStyle/>
        <a:p>
          <a:endParaRPr lang="en-GB"/>
        </a:p>
      </dgm:t>
    </dgm:pt>
    <dgm:pt modelId="{4E259936-DAF0-439C-AED9-D7428D027478}">
      <dgm:prSet phldrT="[Text]" custT="1"/>
      <dgm:spPr/>
      <dgm:t>
        <a:bodyPr/>
        <a:lstStyle/>
        <a:p>
          <a:endParaRPr lang="en-GB" sz="1100" dirty="0">
            <a:latin typeface="Arial Narrow" panose="020B0606020202030204" pitchFamily="34" charset="0"/>
          </a:endParaRPr>
        </a:p>
      </dgm:t>
    </dgm:pt>
    <dgm:pt modelId="{6385E362-6C61-4711-8A58-379723332353}" type="parTrans" cxnId="{1FF0A80D-46C4-48F5-95AD-E4E9545EF850}">
      <dgm:prSet/>
      <dgm:spPr/>
      <dgm:t>
        <a:bodyPr/>
        <a:lstStyle/>
        <a:p>
          <a:endParaRPr lang="en-GB"/>
        </a:p>
      </dgm:t>
    </dgm:pt>
    <dgm:pt modelId="{57CD269A-DD22-4F7D-A4E2-089CB4EE0ECE}" type="sibTrans" cxnId="{1FF0A80D-46C4-48F5-95AD-E4E9545EF850}">
      <dgm:prSet/>
      <dgm:spPr/>
      <dgm:t>
        <a:bodyPr/>
        <a:lstStyle/>
        <a:p>
          <a:endParaRPr lang="en-GB"/>
        </a:p>
      </dgm:t>
    </dgm:pt>
    <dgm:pt modelId="{F11D90CD-FF52-469C-BA69-249683A9C9FE}">
      <dgm:prSet phldrT="[Text]" custT="1"/>
      <dgm:spPr/>
      <dgm:t>
        <a:bodyPr/>
        <a:lstStyle/>
        <a:p>
          <a:endParaRPr lang="en-GB" sz="1100" dirty="0">
            <a:latin typeface="Arial Narrow" panose="020B0606020202030204" pitchFamily="34" charset="0"/>
          </a:endParaRPr>
        </a:p>
      </dgm:t>
    </dgm:pt>
    <dgm:pt modelId="{4F8E8EDE-A839-4F67-A0DE-8D913282A533}" type="parTrans" cxnId="{C124FCEF-E1EB-46AC-8099-ABEBD7BA8407}">
      <dgm:prSet/>
      <dgm:spPr/>
      <dgm:t>
        <a:bodyPr/>
        <a:lstStyle/>
        <a:p>
          <a:endParaRPr lang="en-GB"/>
        </a:p>
      </dgm:t>
    </dgm:pt>
    <dgm:pt modelId="{13551D2B-A92A-41FC-8A50-FC4EF450F504}" type="sibTrans" cxnId="{C124FCEF-E1EB-46AC-8099-ABEBD7BA8407}">
      <dgm:prSet/>
      <dgm:spPr/>
      <dgm:t>
        <a:bodyPr/>
        <a:lstStyle/>
        <a:p>
          <a:endParaRPr lang="en-GB"/>
        </a:p>
      </dgm:t>
    </dgm:pt>
    <dgm:pt modelId="{B1C34D27-E439-43AA-B6CE-1A64CADFB82C}">
      <dgm:prSet custT="1"/>
      <dgm:spPr/>
      <dgm:t>
        <a:bodyPr/>
        <a:lstStyle/>
        <a:p>
          <a:r>
            <a:rPr lang="en-GB" sz="1100" dirty="0">
              <a:latin typeface="Arial Narrow" panose="020B0606020202030204" pitchFamily="34" charset="0"/>
            </a:rPr>
            <a:t>Which further readings are needed to develop the road map?</a:t>
          </a:r>
        </a:p>
      </dgm:t>
    </dgm:pt>
    <dgm:pt modelId="{B56C88ED-8B51-4AD5-80EA-F259F99A6F60}" type="parTrans" cxnId="{49908E45-89A0-47B0-9168-99FB96EB806A}">
      <dgm:prSet/>
      <dgm:spPr/>
      <dgm:t>
        <a:bodyPr/>
        <a:lstStyle/>
        <a:p>
          <a:endParaRPr lang="en-GB"/>
        </a:p>
      </dgm:t>
    </dgm:pt>
    <dgm:pt modelId="{DEF691BF-607E-42DA-9E1F-BB2F58776A40}" type="sibTrans" cxnId="{49908E45-89A0-47B0-9168-99FB96EB806A}">
      <dgm:prSet/>
      <dgm:spPr/>
      <dgm:t>
        <a:bodyPr/>
        <a:lstStyle/>
        <a:p>
          <a:endParaRPr lang="en-GB"/>
        </a:p>
      </dgm:t>
    </dgm:pt>
    <dgm:pt modelId="{5556F00C-150E-4B60-9269-509DF89561DF}">
      <dgm:prSet custT="1"/>
      <dgm:spPr/>
      <dgm:t>
        <a:bodyPr/>
        <a:lstStyle/>
        <a:p>
          <a:r>
            <a:rPr lang="en-GB" sz="1100" dirty="0">
              <a:latin typeface="Arial Narrow" panose="020B0606020202030204" pitchFamily="34" charset="0"/>
            </a:rPr>
            <a:t>Key areas of literature research for the thesis to investigate the road map?</a:t>
          </a:r>
        </a:p>
      </dgm:t>
    </dgm:pt>
    <dgm:pt modelId="{62C28A3F-CA96-47BB-BB26-BEB7BD322E07}" type="parTrans" cxnId="{5F30F53B-E7FC-4FB7-810E-072EA2680263}">
      <dgm:prSet/>
      <dgm:spPr/>
      <dgm:t>
        <a:bodyPr/>
        <a:lstStyle/>
        <a:p>
          <a:endParaRPr lang="en-GB"/>
        </a:p>
      </dgm:t>
    </dgm:pt>
    <dgm:pt modelId="{5346FC77-5A8E-47E0-95A9-06A53E5DCF86}" type="sibTrans" cxnId="{5F30F53B-E7FC-4FB7-810E-072EA2680263}">
      <dgm:prSet/>
      <dgm:spPr/>
      <dgm:t>
        <a:bodyPr/>
        <a:lstStyle/>
        <a:p>
          <a:endParaRPr lang="en-GB"/>
        </a:p>
      </dgm:t>
    </dgm:pt>
    <dgm:pt modelId="{E0D542C5-681F-4249-89D9-A6FC38A49E4F}">
      <dgm:prSet phldrT="[Text]" custT="1"/>
      <dgm:spPr/>
      <dgm:t>
        <a:bodyPr/>
        <a:lstStyle/>
        <a:p>
          <a:r>
            <a:rPr lang="en-GB" sz="1100" dirty="0">
              <a:latin typeface="Arial Narrow" panose="020B0606020202030204" pitchFamily="34" charset="0"/>
            </a:rPr>
            <a:t>Which further readings are needed to finalise the develop it further?</a:t>
          </a:r>
        </a:p>
      </dgm:t>
    </dgm:pt>
    <dgm:pt modelId="{E8AB1CAF-C106-4561-A3C6-48E97C95E9E9}" type="parTrans" cxnId="{03123628-395C-451E-B1B5-8FFD8101E8A6}">
      <dgm:prSet/>
      <dgm:spPr/>
      <dgm:t>
        <a:bodyPr/>
        <a:lstStyle/>
        <a:p>
          <a:endParaRPr lang="en-GB"/>
        </a:p>
      </dgm:t>
    </dgm:pt>
    <dgm:pt modelId="{BACD2C4D-0051-4C92-BB0A-B214D4750360}" type="sibTrans" cxnId="{03123628-395C-451E-B1B5-8FFD8101E8A6}">
      <dgm:prSet/>
      <dgm:spPr/>
      <dgm:t>
        <a:bodyPr/>
        <a:lstStyle/>
        <a:p>
          <a:endParaRPr lang="en-GB"/>
        </a:p>
      </dgm:t>
    </dgm:pt>
    <dgm:pt modelId="{586A28DF-B090-4FE3-AE2C-0ECAA6747FAF}">
      <dgm:prSet phldrT="[Text]" custT="1"/>
      <dgm:spPr/>
      <dgm:t>
        <a:bodyPr/>
        <a:lstStyle/>
        <a:p>
          <a:r>
            <a:rPr lang="en-GB" sz="1100" dirty="0">
              <a:latin typeface="Arial Narrow" panose="020B0606020202030204" pitchFamily="34" charset="0"/>
            </a:rPr>
            <a:t>Key areas of literature research to develop the conceptual framework, and link it the problem, the road map, the methodological issues?</a:t>
          </a:r>
        </a:p>
      </dgm:t>
    </dgm:pt>
    <dgm:pt modelId="{E463C0B9-1933-4F15-A0C2-C4F9FB590071}" type="parTrans" cxnId="{96E4D104-7542-486E-A170-CFD5906221AD}">
      <dgm:prSet/>
      <dgm:spPr/>
      <dgm:t>
        <a:bodyPr/>
        <a:lstStyle/>
        <a:p>
          <a:endParaRPr lang="en-GB"/>
        </a:p>
      </dgm:t>
    </dgm:pt>
    <dgm:pt modelId="{B2EE159E-87C4-4B0A-8772-B6FAE470A152}" type="sibTrans" cxnId="{96E4D104-7542-486E-A170-CFD5906221AD}">
      <dgm:prSet/>
      <dgm:spPr/>
      <dgm:t>
        <a:bodyPr/>
        <a:lstStyle/>
        <a:p>
          <a:endParaRPr lang="en-GB"/>
        </a:p>
      </dgm:t>
    </dgm:pt>
    <dgm:pt modelId="{8EB622B0-4271-4873-8344-976FF6B31F35}">
      <dgm:prSet custT="1"/>
      <dgm:spPr/>
      <dgm:t>
        <a:bodyPr/>
        <a:lstStyle/>
        <a:p>
          <a:r>
            <a:rPr lang="en-GB" sz="1100" dirty="0">
              <a:latin typeface="Arial Narrow" panose="020B0606020202030204" pitchFamily="34" charset="0"/>
            </a:rPr>
            <a:t>Which further readings are needed to finalise the methodological issues?</a:t>
          </a:r>
        </a:p>
      </dgm:t>
    </dgm:pt>
    <dgm:pt modelId="{D910E3B8-021C-4A87-AB49-382451A7A048}" type="parTrans" cxnId="{099A5449-90A9-4A12-886A-CD7DCF175E32}">
      <dgm:prSet/>
      <dgm:spPr/>
      <dgm:t>
        <a:bodyPr/>
        <a:lstStyle/>
        <a:p>
          <a:endParaRPr lang="en-GB"/>
        </a:p>
      </dgm:t>
    </dgm:pt>
    <dgm:pt modelId="{5810493C-4AA0-49EB-8906-37CE6C4E8D5D}" type="sibTrans" cxnId="{099A5449-90A9-4A12-886A-CD7DCF175E32}">
      <dgm:prSet/>
      <dgm:spPr/>
      <dgm:t>
        <a:bodyPr/>
        <a:lstStyle/>
        <a:p>
          <a:endParaRPr lang="en-GB"/>
        </a:p>
      </dgm:t>
    </dgm:pt>
    <dgm:pt modelId="{B328933A-9C97-4D57-A363-9309E036D52F}">
      <dgm:prSet custT="1"/>
      <dgm:spPr/>
      <dgm:t>
        <a:bodyPr/>
        <a:lstStyle/>
        <a:p>
          <a:r>
            <a:rPr lang="en-GB" sz="1100" dirty="0">
              <a:latin typeface="Arial Narrow" panose="020B0606020202030204" pitchFamily="34" charset="0"/>
            </a:rPr>
            <a:t>Do you envisage further methodological readings during your research?</a:t>
          </a:r>
        </a:p>
      </dgm:t>
    </dgm:pt>
    <dgm:pt modelId="{BC3E7B83-B1B8-4F8E-861A-12CF13D081D6}" type="parTrans" cxnId="{89982441-7C42-467A-8E96-358E712CFEFA}">
      <dgm:prSet/>
      <dgm:spPr/>
      <dgm:t>
        <a:bodyPr/>
        <a:lstStyle/>
        <a:p>
          <a:endParaRPr lang="en-GB"/>
        </a:p>
      </dgm:t>
    </dgm:pt>
    <dgm:pt modelId="{98F8217E-2B3E-407B-B6A8-9EC8246FFBF7}" type="sibTrans" cxnId="{89982441-7C42-467A-8E96-358E712CFEFA}">
      <dgm:prSet/>
      <dgm:spPr/>
      <dgm:t>
        <a:bodyPr/>
        <a:lstStyle/>
        <a:p>
          <a:endParaRPr lang="en-GB"/>
        </a:p>
      </dgm:t>
    </dgm:pt>
    <dgm:pt modelId="{639A3BF6-61AB-4EBD-8178-1927C8887C5D}" type="pres">
      <dgm:prSet presAssocID="{96B3C5C3-772F-4713-83E1-795D46428C46}" presName="Name0" presStyleCnt="0">
        <dgm:presLayoutVars>
          <dgm:dir/>
          <dgm:animLvl val="lvl"/>
          <dgm:resizeHandles val="exact"/>
        </dgm:presLayoutVars>
      </dgm:prSet>
      <dgm:spPr/>
    </dgm:pt>
    <dgm:pt modelId="{7615B859-7F25-466E-9E77-61EE99D8434C}" type="pres">
      <dgm:prSet presAssocID="{96B3C5C3-772F-4713-83E1-795D46428C46}" presName="tSp" presStyleCnt="0"/>
      <dgm:spPr/>
    </dgm:pt>
    <dgm:pt modelId="{FE44B3EF-F269-4476-953A-A4C838D5DA50}" type="pres">
      <dgm:prSet presAssocID="{96B3C5C3-772F-4713-83E1-795D46428C46}" presName="bSp" presStyleCnt="0"/>
      <dgm:spPr/>
    </dgm:pt>
    <dgm:pt modelId="{CF9DAAAF-6A0C-4416-BE5B-0D809EF445F6}" type="pres">
      <dgm:prSet presAssocID="{96B3C5C3-772F-4713-83E1-795D46428C46}" presName="process" presStyleCnt="0"/>
      <dgm:spPr/>
    </dgm:pt>
    <dgm:pt modelId="{0CB0D931-04B7-48BE-A839-9798ECE4C72A}" type="pres">
      <dgm:prSet presAssocID="{BF8F2D5A-6D05-40B7-BC88-6844E4B8C6EA}" presName="composite1" presStyleCnt="0"/>
      <dgm:spPr/>
    </dgm:pt>
    <dgm:pt modelId="{3F943FF2-59F4-4B92-9124-BF56349E615C}" type="pres">
      <dgm:prSet presAssocID="{BF8F2D5A-6D05-40B7-BC88-6844E4B8C6EA}" presName="dummyNode1" presStyleLbl="node1" presStyleIdx="0" presStyleCnt="4"/>
      <dgm:spPr/>
    </dgm:pt>
    <dgm:pt modelId="{17E34CF7-7CA4-4924-A956-0B7A9CB82068}" type="pres">
      <dgm:prSet presAssocID="{BF8F2D5A-6D05-40B7-BC88-6844E4B8C6EA}" presName="childNode1" presStyleLbl="bgAcc1" presStyleIdx="0" presStyleCnt="4">
        <dgm:presLayoutVars>
          <dgm:bulletEnabled val="1"/>
        </dgm:presLayoutVars>
      </dgm:prSet>
      <dgm:spPr/>
    </dgm:pt>
    <dgm:pt modelId="{F8926A3B-6E4D-47D4-B27B-403D435CD940}" type="pres">
      <dgm:prSet presAssocID="{BF8F2D5A-6D05-40B7-BC88-6844E4B8C6EA}" presName="childNode1tx" presStyleLbl="bgAcc1" presStyleIdx="0" presStyleCnt="4">
        <dgm:presLayoutVars>
          <dgm:bulletEnabled val="1"/>
        </dgm:presLayoutVars>
      </dgm:prSet>
      <dgm:spPr/>
    </dgm:pt>
    <dgm:pt modelId="{673DA1EC-BD3B-479F-96ED-0503DBE601FA}" type="pres">
      <dgm:prSet presAssocID="{BF8F2D5A-6D05-40B7-BC88-6844E4B8C6EA}" presName="parentNode1" presStyleLbl="node1" presStyleIdx="0" presStyleCnt="4">
        <dgm:presLayoutVars>
          <dgm:chMax val="1"/>
          <dgm:bulletEnabled val="1"/>
        </dgm:presLayoutVars>
      </dgm:prSet>
      <dgm:spPr/>
    </dgm:pt>
    <dgm:pt modelId="{9620CEE9-59F0-4480-9F73-C861511E3C9C}" type="pres">
      <dgm:prSet presAssocID="{BF8F2D5A-6D05-40B7-BC88-6844E4B8C6EA}" presName="connSite1" presStyleCnt="0"/>
      <dgm:spPr/>
    </dgm:pt>
    <dgm:pt modelId="{512AF4FD-E0ED-4327-B8BC-6A93528AAC4E}" type="pres">
      <dgm:prSet presAssocID="{037B7C62-178B-4582-A71A-66B8899565FD}" presName="Name9" presStyleLbl="sibTrans2D1" presStyleIdx="0" presStyleCnt="3"/>
      <dgm:spPr/>
    </dgm:pt>
    <dgm:pt modelId="{0D74E0CF-03EC-4CF4-8D43-94EC860F6D54}" type="pres">
      <dgm:prSet presAssocID="{7941E002-F94B-470B-BCBB-359932CD93DA}" presName="composite2" presStyleCnt="0"/>
      <dgm:spPr/>
    </dgm:pt>
    <dgm:pt modelId="{C47B01B7-D6B7-477A-8C12-D57E3F8CCA19}" type="pres">
      <dgm:prSet presAssocID="{7941E002-F94B-470B-BCBB-359932CD93DA}" presName="dummyNode2" presStyleLbl="node1" presStyleIdx="0" presStyleCnt="4"/>
      <dgm:spPr/>
    </dgm:pt>
    <dgm:pt modelId="{7ED4E37D-D640-4EE7-8995-7564ABDF9E74}" type="pres">
      <dgm:prSet presAssocID="{7941E002-F94B-470B-BCBB-359932CD93DA}" presName="childNode2" presStyleLbl="bgAcc1" presStyleIdx="1" presStyleCnt="4">
        <dgm:presLayoutVars>
          <dgm:bulletEnabled val="1"/>
        </dgm:presLayoutVars>
      </dgm:prSet>
      <dgm:spPr/>
    </dgm:pt>
    <dgm:pt modelId="{C7AE64F8-FB12-40B9-8383-5FD90DD8CCB8}" type="pres">
      <dgm:prSet presAssocID="{7941E002-F94B-470B-BCBB-359932CD93DA}" presName="childNode2tx" presStyleLbl="bgAcc1" presStyleIdx="1" presStyleCnt="4">
        <dgm:presLayoutVars>
          <dgm:bulletEnabled val="1"/>
        </dgm:presLayoutVars>
      </dgm:prSet>
      <dgm:spPr/>
    </dgm:pt>
    <dgm:pt modelId="{FD52DC42-BE1C-4C97-BF6B-29786E3BE70D}" type="pres">
      <dgm:prSet presAssocID="{7941E002-F94B-470B-BCBB-359932CD93DA}" presName="parentNode2" presStyleLbl="node1" presStyleIdx="1" presStyleCnt="4">
        <dgm:presLayoutVars>
          <dgm:chMax val="0"/>
          <dgm:bulletEnabled val="1"/>
        </dgm:presLayoutVars>
      </dgm:prSet>
      <dgm:spPr/>
    </dgm:pt>
    <dgm:pt modelId="{7D947C59-25D8-4832-A3D1-07DDC64B1E29}" type="pres">
      <dgm:prSet presAssocID="{7941E002-F94B-470B-BCBB-359932CD93DA}" presName="connSite2" presStyleCnt="0"/>
      <dgm:spPr/>
    </dgm:pt>
    <dgm:pt modelId="{DB1B2B21-9BD2-4468-9E6C-26BCAC5AF772}" type="pres">
      <dgm:prSet presAssocID="{614CF852-F24B-44FB-A14C-78CB1C19A1AB}" presName="Name18" presStyleLbl="sibTrans2D1" presStyleIdx="1" presStyleCnt="3"/>
      <dgm:spPr/>
    </dgm:pt>
    <dgm:pt modelId="{B5ACD6D5-77AC-4660-B77D-8919F276DC98}" type="pres">
      <dgm:prSet presAssocID="{2DA17934-25F6-4957-95E8-ACD320B0DFDE}" presName="composite1" presStyleCnt="0"/>
      <dgm:spPr/>
    </dgm:pt>
    <dgm:pt modelId="{28A976D3-81F3-4742-A634-50D09AFFD3F2}" type="pres">
      <dgm:prSet presAssocID="{2DA17934-25F6-4957-95E8-ACD320B0DFDE}" presName="dummyNode1" presStyleLbl="node1" presStyleIdx="1" presStyleCnt="4"/>
      <dgm:spPr/>
    </dgm:pt>
    <dgm:pt modelId="{B88166D1-79E1-4A9D-82D1-499AF74002F0}" type="pres">
      <dgm:prSet presAssocID="{2DA17934-25F6-4957-95E8-ACD320B0DFDE}" presName="childNode1" presStyleLbl="bgAcc1" presStyleIdx="2" presStyleCnt="4">
        <dgm:presLayoutVars>
          <dgm:bulletEnabled val="1"/>
        </dgm:presLayoutVars>
      </dgm:prSet>
      <dgm:spPr/>
    </dgm:pt>
    <dgm:pt modelId="{93036548-236C-4288-AA6D-71DC6FA2D824}" type="pres">
      <dgm:prSet presAssocID="{2DA17934-25F6-4957-95E8-ACD320B0DFDE}" presName="childNode1tx" presStyleLbl="bgAcc1" presStyleIdx="2" presStyleCnt="4">
        <dgm:presLayoutVars>
          <dgm:bulletEnabled val="1"/>
        </dgm:presLayoutVars>
      </dgm:prSet>
      <dgm:spPr/>
    </dgm:pt>
    <dgm:pt modelId="{16FC871E-B769-40AA-B50A-926534A9BB4E}" type="pres">
      <dgm:prSet presAssocID="{2DA17934-25F6-4957-95E8-ACD320B0DFDE}" presName="parentNode1" presStyleLbl="node1" presStyleIdx="2" presStyleCnt="4" custScaleY="122088" custLinFactNeighborX="1143" custLinFactNeighborY="10924">
        <dgm:presLayoutVars>
          <dgm:chMax val="1"/>
          <dgm:bulletEnabled val="1"/>
        </dgm:presLayoutVars>
      </dgm:prSet>
      <dgm:spPr/>
    </dgm:pt>
    <dgm:pt modelId="{52F512CA-C274-435A-9BF1-7C56C55CF3EC}" type="pres">
      <dgm:prSet presAssocID="{2DA17934-25F6-4957-95E8-ACD320B0DFDE}" presName="connSite1" presStyleCnt="0"/>
      <dgm:spPr/>
    </dgm:pt>
    <dgm:pt modelId="{19EF8E84-ECA5-496F-BF0B-364A68D62C7D}" type="pres">
      <dgm:prSet presAssocID="{EEED46ED-905C-4AC2-8CBE-08C6B13A2F41}" presName="Name9" presStyleLbl="sibTrans2D1" presStyleIdx="2" presStyleCnt="3" custLinFactNeighborX="2963" custLinFactNeighborY="-329"/>
      <dgm:spPr/>
    </dgm:pt>
    <dgm:pt modelId="{A370A973-0D31-4C86-A7B1-3DF6AAE47155}" type="pres">
      <dgm:prSet presAssocID="{638AE5E7-D9B1-44A8-923D-D4BFAE876A13}" presName="composite2" presStyleCnt="0"/>
      <dgm:spPr/>
    </dgm:pt>
    <dgm:pt modelId="{A7260E0B-6B05-4A31-AEFE-F4D3EDA991B2}" type="pres">
      <dgm:prSet presAssocID="{638AE5E7-D9B1-44A8-923D-D4BFAE876A13}" presName="dummyNode2" presStyleLbl="node1" presStyleIdx="2" presStyleCnt="4"/>
      <dgm:spPr/>
    </dgm:pt>
    <dgm:pt modelId="{051496B4-4B6A-44FF-8CDC-925EC12B6DE0}" type="pres">
      <dgm:prSet presAssocID="{638AE5E7-D9B1-44A8-923D-D4BFAE876A13}" presName="childNode2" presStyleLbl="bgAcc1" presStyleIdx="3" presStyleCnt="4">
        <dgm:presLayoutVars>
          <dgm:bulletEnabled val="1"/>
        </dgm:presLayoutVars>
      </dgm:prSet>
      <dgm:spPr/>
    </dgm:pt>
    <dgm:pt modelId="{3D645F36-6E36-4574-A6CD-8A19DD7B4EC2}" type="pres">
      <dgm:prSet presAssocID="{638AE5E7-D9B1-44A8-923D-D4BFAE876A13}" presName="childNode2tx" presStyleLbl="bgAcc1" presStyleIdx="3" presStyleCnt="4">
        <dgm:presLayoutVars>
          <dgm:bulletEnabled val="1"/>
        </dgm:presLayoutVars>
      </dgm:prSet>
      <dgm:spPr/>
    </dgm:pt>
    <dgm:pt modelId="{C05B3C20-33FD-4B6C-8D51-4A80E75D87E3}" type="pres">
      <dgm:prSet presAssocID="{638AE5E7-D9B1-44A8-923D-D4BFAE876A13}" presName="parentNode2" presStyleLbl="node1" presStyleIdx="3" presStyleCnt="4" custScaleY="128775" custLinFactNeighborX="188" custLinFactNeighborY="-12649">
        <dgm:presLayoutVars>
          <dgm:chMax val="0"/>
          <dgm:bulletEnabled val="1"/>
        </dgm:presLayoutVars>
      </dgm:prSet>
      <dgm:spPr/>
    </dgm:pt>
    <dgm:pt modelId="{45FA0047-DBF3-49D1-9922-12958B35B038}" type="pres">
      <dgm:prSet presAssocID="{638AE5E7-D9B1-44A8-923D-D4BFAE876A13}" presName="connSite2" presStyleCnt="0"/>
      <dgm:spPr/>
    </dgm:pt>
  </dgm:ptLst>
  <dgm:cxnLst>
    <dgm:cxn modelId="{2F527601-A671-4832-8249-4F2425C18559}" type="presOf" srcId="{30B62DD7-D178-4142-96DD-DC4B80911475}" destId="{051496B4-4B6A-44FF-8CDC-925EC12B6DE0}" srcOrd="0" destOrd="0" presId="urn:microsoft.com/office/officeart/2005/8/layout/hProcess4"/>
    <dgm:cxn modelId="{F322C904-4480-4608-B2DA-5A398BB366A8}" srcId="{638AE5E7-D9B1-44A8-923D-D4BFAE876A13}" destId="{30B62DD7-D178-4142-96DD-DC4B80911475}" srcOrd="0" destOrd="0" parTransId="{814C740F-69EF-4F8F-87DE-8B90C7045394}" sibTransId="{BFFCF0E6-0782-4038-BD64-84A4A5F9281A}"/>
    <dgm:cxn modelId="{96E4D104-7542-486E-A170-CFD5906221AD}" srcId="{2DA17934-25F6-4957-95E8-ACD320B0DFDE}" destId="{586A28DF-B090-4FE3-AE2C-0ECAA6747FAF}" srcOrd="2" destOrd="0" parTransId="{E463C0B9-1933-4F15-A0C2-C4F9FB590071}" sibTransId="{B2EE159E-87C4-4B0A-8772-B6FAE470A152}"/>
    <dgm:cxn modelId="{FAC6A105-E6CB-4DB4-812F-E3540F36BC4B}" type="presOf" srcId="{CD2E10A1-B1A8-4095-9EFC-6B8D88A47105}" destId="{B88166D1-79E1-4A9D-82D1-499AF74002F0}" srcOrd="0" destOrd="0" presId="urn:microsoft.com/office/officeart/2005/8/layout/hProcess4"/>
    <dgm:cxn modelId="{02464E0D-902D-4CB2-881E-B19B425598FF}" type="presOf" srcId="{DED34BDD-59E0-4B77-912C-29472F472AB4}" destId="{17E34CF7-7CA4-4924-A956-0B7A9CB82068}" srcOrd="0" destOrd="1" presId="urn:microsoft.com/office/officeart/2005/8/layout/hProcess4"/>
    <dgm:cxn modelId="{1FF0A80D-46C4-48F5-95AD-E4E9545EF850}" srcId="{7941E002-F94B-470B-BCBB-359932CD93DA}" destId="{4E259936-DAF0-439C-AED9-D7428D027478}" srcOrd="3" destOrd="0" parTransId="{6385E362-6C61-4711-8A58-379723332353}" sibTransId="{57CD269A-DD22-4F7D-A4E2-089CB4EE0ECE}"/>
    <dgm:cxn modelId="{BFEF3A15-18C6-4872-94B1-274D8A901B8F}" type="presOf" srcId="{FB4D6673-38FA-4FD2-9A46-6F0D7A154B59}" destId="{7ED4E37D-D640-4EE7-8995-7564ABDF9E74}" srcOrd="0" destOrd="0" presId="urn:microsoft.com/office/officeart/2005/8/layout/hProcess4"/>
    <dgm:cxn modelId="{25B6501D-3E83-4A2B-A8ED-EC12E5500CD1}" type="presOf" srcId="{5556F00C-150E-4B60-9269-509DF89561DF}" destId="{7ED4E37D-D640-4EE7-8995-7564ABDF9E74}" srcOrd="0" destOrd="2" presId="urn:microsoft.com/office/officeart/2005/8/layout/hProcess4"/>
    <dgm:cxn modelId="{BED53623-59FF-4131-B2E9-26885BA38CC7}" srcId="{BF8F2D5A-6D05-40B7-BC88-6844E4B8C6EA}" destId="{D6E64C58-C7BE-40A8-881B-661198BB0853}" srcOrd="2" destOrd="0" parTransId="{76799ABD-91EE-4A1B-80B8-7A85990BC760}" sibTransId="{50812D86-B0EB-4721-A31A-6CEF7BFD1506}"/>
    <dgm:cxn modelId="{03123628-395C-451E-B1B5-8FFD8101E8A6}" srcId="{2DA17934-25F6-4957-95E8-ACD320B0DFDE}" destId="{E0D542C5-681F-4249-89D9-A6FC38A49E4F}" srcOrd="1" destOrd="0" parTransId="{E8AB1CAF-C106-4561-A3C6-48E97C95E9E9}" sibTransId="{BACD2C4D-0051-4C92-BB0A-B214D4750360}"/>
    <dgm:cxn modelId="{3E973333-CE2F-4C00-8744-0D8103954180}" srcId="{96B3C5C3-772F-4713-83E1-795D46428C46}" destId="{638AE5E7-D9B1-44A8-923D-D4BFAE876A13}" srcOrd="3" destOrd="0" parTransId="{1280E468-72DD-410C-B1E5-AA66177DE9FD}" sibTransId="{CDCEB658-0AD8-4A77-B053-6A80DB782916}"/>
    <dgm:cxn modelId="{EC79EF37-6D1B-4302-ACB2-69CCD3BDE245}" type="presOf" srcId="{E0D542C5-681F-4249-89D9-A6FC38A49E4F}" destId="{B88166D1-79E1-4A9D-82D1-499AF74002F0}" srcOrd="0" destOrd="1" presId="urn:microsoft.com/office/officeart/2005/8/layout/hProcess4"/>
    <dgm:cxn modelId="{5F30F53B-E7FC-4FB7-810E-072EA2680263}" srcId="{7941E002-F94B-470B-BCBB-359932CD93DA}" destId="{5556F00C-150E-4B60-9269-509DF89561DF}" srcOrd="2" destOrd="0" parTransId="{62C28A3F-CA96-47BB-BB26-BEB7BD322E07}" sibTransId="{5346FC77-5A8E-47E0-95A9-06A53E5DCF86}"/>
    <dgm:cxn modelId="{A63D793E-4563-4757-8DFB-5F9B1649656C}" type="presOf" srcId="{8EB622B0-4271-4873-8344-976FF6B31F35}" destId="{3D645F36-6E36-4574-A6CD-8A19DD7B4EC2}" srcOrd="1" destOrd="1" presId="urn:microsoft.com/office/officeart/2005/8/layout/hProcess4"/>
    <dgm:cxn modelId="{F252C33F-5A29-4B10-AA54-E04DB0360974}" type="presOf" srcId="{BF8F2D5A-6D05-40B7-BC88-6844E4B8C6EA}" destId="{673DA1EC-BD3B-479F-96ED-0503DBE601FA}" srcOrd="0" destOrd="0" presId="urn:microsoft.com/office/officeart/2005/8/layout/hProcess4"/>
    <dgm:cxn modelId="{A1165D5B-0FA0-4890-83DB-4C97D420C6FB}" type="presOf" srcId="{30B62DD7-D178-4142-96DD-DC4B80911475}" destId="{3D645F36-6E36-4574-A6CD-8A19DD7B4EC2}" srcOrd="1" destOrd="0" presId="urn:microsoft.com/office/officeart/2005/8/layout/hProcess4"/>
    <dgm:cxn modelId="{89982441-7C42-467A-8E96-358E712CFEFA}" srcId="{638AE5E7-D9B1-44A8-923D-D4BFAE876A13}" destId="{B328933A-9C97-4D57-A363-9309E036D52F}" srcOrd="2" destOrd="0" parTransId="{BC3E7B83-B1B8-4F8E-861A-12CF13D081D6}" sibTransId="{98F8217E-2B3E-407B-B6A8-9EC8246FFBF7}"/>
    <dgm:cxn modelId="{2064D761-8986-4A5A-AC9E-992C44FD30A9}" type="presOf" srcId="{96B3C5C3-772F-4713-83E1-795D46428C46}" destId="{639A3BF6-61AB-4EBD-8178-1927C8887C5D}" srcOrd="0" destOrd="0" presId="urn:microsoft.com/office/officeart/2005/8/layout/hProcess4"/>
    <dgm:cxn modelId="{10984D42-E5BC-44FC-A742-693AF4DF8908}" type="presOf" srcId="{B328933A-9C97-4D57-A363-9309E036D52F}" destId="{051496B4-4B6A-44FF-8CDC-925EC12B6DE0}" srcOrd="0" destOrd="2" presId="urn:microsoft.com/office/officeart/2005/8/layout/hProcess4"/>
    <dgm:cxn modelId="{966E6743-7EDE-45DC-9B39-60530AC3949D}" type="presOf" srcId="{F11D90CD-FF52-469C-BA69-249683A9C9FE}" destId="{051496B4-4B6A-44FF-8CDC-925EC12B6DE0}" srcOrd="0" destOrd="3" presId="urn:microsoft.com/office/officeart/2005/8/layout/hProcess4"/>
    <dgm:cxn modelId="{49908E45-89A0-47B0-9168-99FB96EB806A}" srcId="{7941E002-F94B-470B-BCBB-359932CD93DA}" destId="{B1C34D27-E439-43AA-B6CE-1A64CADFB82C}" srcOrd="1" destOrd="0" parTransId="{B56C88ED-8B51-4AD5-80EA-F259F99A6F60}" sibTransId="{DEF691BF-607E-42DA-9E1F-BB2F58776A40}"/>
    <dgm:cxn modelId="{0A164267-F775-4F99-A544-3CC7EF44238E}" type="presOf" srcId="{5556F00C-150E-4B60-9269-509DF89561DF}" destId="{C7AE64F8-FB12-40B9-8383-5FD90DD8CCB8}" srcOrd="1" destOrd="2" presId="urn:microsoft.com/office/officeart/2005/8/layout/hProcess4"/>
    <dgm:cxn modelId="{ECEA9C48-7E64-4314-9FE4-5225BD34ECA7}" srcId="{96B3C5C3-772F-4713-83E1-795D46428C46}" destId="{7941E002-F94B-470B-BCBB-359932CD93DA}" srcOrd="1" destOrd="0" parTransId="{AD470C89-9540-4A8E-858D-78458F317921}" sibTransId="{614CF852-F24B-44FB-A14C-78CB1C19A1AB}"/>
    <dgm:cxn modelId="{099A5449-90A9-4A12-886A-CD7DCF175E32}" srcId="{638AE5E7-D9B1-44A8-923D-D4BFAE876A13}" destId="{8EB622B0-4271-4873-8344-976FF6B31F35}" srcOrd="1" destOrd="0" parTransId="{D910E3B8-021C-4A87-AB49-382451A7A048}" sibTransId="{5810493C-4AA0-49EB-8906-37CE6C4E8D5D}"/>
    <dgm:cxn modelId="{E995374D-F0C0-4BA6-AC21-04283921F909}" srcId="{BF8F2D5A-6D05-40B7-BC88-6844E4B8C6EA}" destId="{432292FD-305B-4A23-9F14-6515CD23BCB1}" srcOrd="0" destOrd="0" parTransId="{CEF13A15-D878-4CB9-BCCA-C3564AA18A50}" sibTransId="{8E85F39B-2282-4C29-AC45-7DA4339ECDCC}"/>
    <dgm:cxn modelId="{E090CA4D-E1CA-4053-860F-23ABF65C357F}" srcId="{BF8F2D5A-6D05-40B7-BC88-6844E4B8C6EA}" destId="{DED34BDD-59E0-4B77-912C-29472F472AB4}" srcOrd="1" destOrd="0" parTransId="{8F93CDB7-EA94-47CC-949A-8BCA5C7A086B}" sibTransId="{C6672181-0509-4CF8-A96D-2852B16FE5D9}"/>
    <dgm:cxn modelId="{036B1D53-4199-4B40-AFD7-A96290BF7413}" srcId="{7941E002-F94B-470B-BCBB-359932CD93DA}" destId="{FB4D6673-38FA-4FD2-9A46-6F0D7A154B59}" srcOrd="0" destOrd="0" parTransId="{452EF927-2024-4172-A420-A2E4A0118335}" sibTransId="{82E12016-F337-4E5A-8980-A9EFCA9B4A16}"/>
    <dgm:cxn modelId="{4F978754-77DD-4ACF-9FBE-510A044B9FD4}" srcId="{96B3C5C3-772F-4713-83E1-795D46428C46}" destId="{2DA17934-25F6-4957-95E8-ACD320B0DFDE}" srcOrd="2" destOrd="0" parTransId="{2E1042E8-EB03-48C7-BA50-980202A24167}" sibTransId="{EEED46ED-905C-4AC2-8CBE-08C6B13A2F41}"/>
    <dgm:cxn modelId="{9047E777-D6E8-4FBC-82DE-FBA1DF03F827}" type="presOf" srcId="{614CF852-F24B-44FB-A14C-78CB1C19A1AB}" destId="{DB1B2B21-9BD2-4468-9E6C-26BCAC5AF772}" srcOrd="0" destOrd="0" presId="urn:microsoft.com/office/officeart/2005/8/layout/hProcess4"/>
    <dgm:cxn modelId="{35086C7A-E2A9-4866-900E-6ED3859FE3B2}" type="presOf" srcId="{4E259936-DAF0-439C-AED9-D7428D027478}" destId="{C7AE64F8-FB12-40B9-8383-5FD90DD8CCB8}" srcOrd="1" destOrd="3" presId="urn:microsoft.com/office/officeart/2005/8/layout/hProcess4"/>
    <dgm:cxn modelId="{03FB2E7B-B618-4868-A047-73704F5793BA}" type="presOf" srcId="{E0D542C5-681F-4249-89D9-A6FC38A49E4F}" destId="{93036548-236C-4288-AA6D-71DC6FA2D824}" srcOrd="1" destOrd="1" presId="urn:microsoft.com/office/officeart/2005/8/layout/hProcess4"/>
    <dgm:cxn modelId="{D064F881-525F-4905-A249-87DFA4EC02E8}" type="presOf" srcId="{D6E64C58-C7BE-40A8-881B-661198BB0853}" destId="{17E34CF7-7CA4-4924-A956-0B7A9CB82068}" srcOrd="0" destOrd="2" presId="urn:microsoft.com/office/officeart/2005/8/layout/hProcess4"/>
    <dgm:cxn modelId="{87068587-2E78-42A1-AD50-1B3A3BEE16CD}" type="presOf" srcId="{EEED46ED-905C-4AC2-8CBE-08C6B13A2F41}" destId="{19EF8E84-ECA5-496F-BF0B-364A68D62C7D}" srcOrd="0" destOrd="0" presId="urn:microsoft.com/office/officeart/2005/8/layout/hProcess4"/>
    <dgm:cxn modelId="{FD7CC98B-E1D8-4F49-8BB4-5D7FDAF10E87}" type="presOf" srcId="{B1C34D27-E439-43AA-B6CE-1A64CADFB82C}" destId="{7ED4E37D-D640-4EE7-8995-7564ABDF9E74}" srcOrd="0" destOrd="1" presId="urn:microsoft.com/office/officeart/2005/8/layout/hProcess4"/>
    <dgm:cxn modelId="{3CEE7599-CA23-452D-8E4C-79C26567A26A}" type="presOf" srcId="{638AE5E7-D9B1-44A8-923D-D4BFAE876A13}" destId="{C05B3C20-33FD-4B6C-8D51-4A80E75D87E3}" srcOrd="0" destOrd="0" presId="urn:microsoft.com/office/officeart/2005/8/layout/hProcess4"/>
    <dgm:cxn modelId="{C308B09D-8B4D-4C4A-9C7C-E936F94D81E4}" type="presOf" srcId="{DED34BDD-59E0-4B77-912C-29472F472AB4}" destId="{F8926A3B-6E4D-47D4-B27B-403D435CD940}" srcOrd="1" destOrd="1" presId="urn:microsoft.com/office/officeart/2005/8/layout/hProcess4"/>
    <dgm:cxn modelId="{35E53AA6-F771-454D-824D-31B1CE3AE830}" type="presOf" srcId="{CD2E10A1-B1A8-4095-9EFC-6B8D88A47105}" destId="{93036548-236C-4288-AA6D-71DC6FA2D824}" srcOrd="1" destOrd="0" presId="urn:microsoft.com/office/officeart/2005/8/layout/hProcess4"/>
    <dgm:cxn modelId="{B66DE9A9-419E-4990-BC35-8206FA0FB901}" type="presOf" srcId="{B1C34D27-E439-43AA-B6CE-1A64CADFB82C}" destId="{C7AE64F8-FB12-40B9-8383-5FD90DD8CCB8}" srcOrd="1" destOrd="1" presId="urn:microsoft.com/office/officeart/2005/8/layout/hProcess4"/>
    <dgm:cxn modelId="{2955E5AF-4629-4F46-971A-51B4737AB242}" type="presOf" srcId="{FB4D6673-38FA-4FD2-9A46-6F0D7A154B59}" destId="{C7AE64F8-FB12-40B9-8383-5FD90DD8CCB8}" srcOrd="1" destOrd="0" presId="urn:microsoft.com/office/officeart/2005/8/layout/hProcess4"/>
    <dgm:cxn modelId="{B902FCB2-A7D9-4ED7-A59E-F2FAEEAFEC2D}" type="presOf" srcId="{432292FD-305B-4A23-9F14-6515CD23BCB1}" destId="{F8926A3B-6E4D-47D4-B27B-403D435CD940}" srcOrd="1" destOrd="0" presId="urn:microsoft.com/office/officeart/2005/8/layout/hProcess4"/>
    <dgm:cxn modelId="{60C75EB4-873B-4955-9C65-F96E60C9389C}" type="presOf" srcId="{2DA17934-25F6-4957-95E8-ACD320B0DFDE}" destId="{16FC871E-B769-40AA-B50A-926534A9BB4E}" srcOrd="0" destOrd="0" presId="urn:microsoft.com/office/officeart/2005/8/layout/hProcess4"/>
    <dgm:cxn modelId="{BC4A26B6-2712-4FAF-A593-FB71FE52F45E}" type="presOf" srcId="{F11D90CD-FF52-469C-BA69-249683A9C9FE}" destId="{3D645F36-6E36-4574-A6CD-8A19DD7B4EC2}" srcOrd="1" destOrd="3" presId="urn:microsoft.com/office/officeart/2005/8/layout/hProcess4"/>
    <dgm:cxn modelId="{AE20D6C7-4D48-47F3-A187-41E91386E8EB}" type="presOf" srcId="{586A28DF-B090-4FE3-AE2C-0ECAA6747FAF}" destId="{93036548-236C-4288-AA6D-71DC6FA2D824}" srcOrd="1" destOrd="2" presId="urn:microsoft.com/office/officeart/2005/8/layout/hProcess4"/>
    <dgm:cxn modelId="{877E8CC9-7673-492E-9A47-A3CF2B8100AE}" type="presOf" srcId="{B328933A-9C97-4D57-A363-9309E036D52F}" destId="{3D645F36-6E36-4574-A6CD-8A19DD7B4EC2}" srcOrd="1" destOrd="2" presId="urn:microsoft.com/office/officeart/2005/8/layout/hProcess4"/>
    <dgm:cxn modelId="{835CE7C9-39F8-4790-8DD6-23D3D645BE91}" srcId="{96B3C5C3-772F-4713-83E1-795D46428C46}" destId="{BF8F2D5A-6D05-40B7-BC88-6844E4B8C6EA}" srcOrd="0" destOrd="0" parTransId="{995726D2-D5B3-4F64-AEA5-560AEAF6B75E}" sibTransId="{037B7C62-178B-4582-A71A-66B8899565FD}"/>
    <dgm:cxn modelId="{34E40FD1-32A0-4516-880E-1290F04C5542}" type="presOf" srcId="{D6E64C58-C7BE-40A8-881B-661198BB0853}" destId="{F8926A3B-6E4D-47D4-B27B-403D435CD940}" srcOrd="1" destOrd="2" presId="urn:microsoft.com/office/officeart/2005/8/layout/hProcess4"/>
    <dgm:cxn modelId="{D7114ED3-823E-40DF-BE71-3723A77CE0F3}" srcId="{2DA17934-25F6-4957-95E8-ACD320B0DFDE}" destId="{CD2E10A1-B1A8-4095-9EFC-6B8D88A47105}" srcOrd="0" destOrd="0" parTransId="{DFE3A65A-2B81-400D-8A13-9C26FA4276FE}" sibTransId="{0557CE66-8F16-4FC7-98BE-A44F0FDF916C}"/>
    <dgm:cxn modelId="{3A804CE7-7FD5-4140-B2A8-E835AC380C3E}" type="presOf" srcId="{8EB622B0-4271-4873-8344-976FF6B31F35}" destId="{051496B4-4B6A-44FF-8CDC-925EC12B6DE0}" srcOrd="0" destOrd="1" presId="urn:microsoft.com/office/officeart/2005/8/layout/hProcess4"/>
    <dgm:cxn modelId="{10CB35ED-3892-468C-B267-D34C6862E984}" type="presOf" srcId="{7941E002-F94B-470B-BCBB-359932CD93DA}" destId="{FD52DC42-BE1C-4C97-BF6B-29786E3BE70D}" srcOrd="0" destOrd="0" presId="urn:microsoft.com/office/officeart/2005/8/layout/hProcess4"/>
    <dgm:cxn modelId="{C124FCEF-E1EB-46AC-8099-ABEBD7BA8407}" srcId="{638AE5E7-D9B1-44A8-923D-D4BFAE876A13}" destId="{F11D90CD-FF52-469C-BA69-249683A9C9FE}" srcOrd="3" destOrd="0" parTransId="{4F8E8EDE-A839-4F67-A0DE-8D913282A533}" sibTransId="{13551D2B-A92A-41FC-8A50-FC4EF450F504}"/>
    <dgm:cxn modelId="{0B0094F0-5173-468F-AFDC-F8BB2EA84917}" type="presOf" srcId="{586A28DF-B090-4FE3-AE2C-0ECAA6747FAF}" destId="{B88166D1-79E1-4A9D-82D1-499AF74002F0}" srcOrd="0" destOrd="2" presId="urn:microsoft.com/office/officeart/2005/8/layout/hProcess4"/>
    <dgm:cxn modelId="{A5573BF6-3D09-4440-831A-C409CC384BFA}" type="presOf" srcId="{4E259936-DAF0-439C-AED9-D7428D027478}" destId="{7ED4E37D-D640-4EE7-8995-7564ABDF9E74}" srcOrd="0" destOrd="3" presId="urn:microsoft.com/office/officeart/2005/8/layout/hProcess4"/>
    <dgm:cxn modelId="{B41509FA-74FE-4B5B-BE74-49112219C29F}" type="presOf" srcId="{432292FD-305B-4A23-9F14-6515CD23BCB1}" destId="{17E34CF7-7CA4-4924-A956-0B7A9CB82068}" srcOrd="0" destOrd="0" presId="urn:microsoft.com/office/officeart/2005/8/layout/hProcess4"/>
    <dgm:cxn modelId="{C8A119FF-0FE2-4FFF-9C4D-D702AD1FD741}" type="presOf" srcId="{037B7C62-178B-4582-A71A-66B8899565FD}" destId="{512AF4FD-E0ED-4327-B8BC-6A93528AAC4E}" srcOrd="0" destOrd="0" presId="urn:microsoft.com/office/officeart/2005/8/layout/hProcess4"/>
    <dgm:cxn modelId="{6CA40C4E-587E-4CE0-88A4-09571E4CBACC}" type="presParOf" srcId="{639A3BF6-61AB-4EBD-8178-1927C8887C5D}" destId="{7615B859-7F25-466E-9E77-61EE99D8434C}" srcOrd="0" destOrd="0" presId="urn:microsoft.com/office/officeart/2005/8/layout/hProcess4"/>
    <dgm:cxn modelId="{FA73966C-00C8-4CE6-9378-E0CA1B1F284F}" type="presParOf" srcId="{639A3BF6-61AB-4EBD-8178-1927C8887C5D}" destId="{FE44B3EF-F269-4476-953A-A4C838D5DA50}" srcOrd="1" destOrd="0" presId="urn:microsoft.com/office/officeart/2005/8/layout/hProcess4"/>
    <dgm:cxn modelId="{F1B7A55D-6253-4BC7-9167-21E8527A08E7}" type="presParOf" srcId="{639A3BF6-61AB-4EBD-8178-1927C8887C5D}" destId="{CF9DAAAF-6A0C-4416-BE5B-0D809EF445F6}" srcOrd="2" destOrd="0" presId="urn:microsoft.com/office/officeart/2005/8/layout/hProcess4"/>
    <dgm:cxn modelId="{1F5F22B0-2E72-4C14-A7BB-53E8E2439326}" type="presParOf" srcId="{CF9DAAAF-6A0C-4416-BE5B-0D809EF445F6}" destId="{0CB0D931-04B7-48BE-A839-9798ECE4C72A}" srcOrd="0" destOrd="0" presId="urn:microsoft.com/office/officeart/2005/8/layout/hProcess4"/>
    <dgm:cxn modelId="{77C6AB2A-287B-435D-AA1D-C8AF064D135F}" type="presParOf" srcId="{0CB0D931-04B7-48BE-A839-9798ECE4C72A}" destId="{3F943FF2-59F4-4B92-9124-BF56349E615C}" srcOrd="0" destOrd="0" presId="urn:microsoft.com/office/officeart/2005/8/layout/hProcess4"/>
    <dgm:cxn modelId="{CFEF69C2-79CC-4D9C-A479-1C6DC6CCFD2D}" type="presParOf" srcId="{0CB0D931-04B7-48BE-A839-9798ECE4C72A}" destId="{17E34CF7-7CA4-4924-A956-0B7A9CB82068}" srcOrd="1" destOrd="0" presId="urn:microsoft.com/office/officeart/2005/8/layout/hProcess4"/>
    <dgm:cxn modelId="{E1484927-2130-490D-9E9C-3709406F3A57}" type="presParOf" srcId="{0CB0D931-04B7-48BE-A839-9798ECE4C72A}" destId="{F8926A3B-6E4D-47D4-B27B-403D435CD940}" srcOrd="2" destOrd="0" presId="urn:microsoft.com/office/officeart/2005/8/layout/hProcess4"/>
    <dgm:cxn modelId="{3982C3C6-A4BB-48F2-9524-A5DB9FE1E288}" type="presParOf" srcId="{0CB0D931-04B7-48BE-A839-9798ECE4C72A}" destId="{673DA1EC-BD3B-479F-96ED-0503DBE601FA}" srcOrd="3" destOrd="0" presId="urn:microsoft.com/office/officeart/2005/8/layout/hProcess4"/>
    <dgm:cxn modelId="{D05048CC-BF63-415B-AD5C-8A100BCBF085}" type="presParOf" srcId="{0CB0D931-04B7-48BE-A839-9798ECE4C72A}" destId="{9620CEE9-59F0-4480-9F73-C861511E3C9C}" srcOrd="4" destOrd="0" presId="urn:microsoft.com/office/officeart/2005/8/layout/hProcess4"/>
    <dgm:cxn modelId="{27044020-2A16-479F-96BC-CF0D28A3CDD6}" type="presParOf" srcId="{CF9DAAAF-6A0C-4416-BE5B-0D809EF445F6}" destId="{512AF4FD-E0ED-4327-B8BC-6A93528AAC4E}" srcOrd="1" destOrd="0" presId="urn:microsoft.com/office/officeart/2005/8/layout/hProcess4"/>
    <dgm:cxn modelId="{1F8AEB02-7324-46C3-A328-1236FFED1DD9}" type="presParOf" srcId="{CF9DAAAF-6A0C-4416-BE5B-0D809EF445F6}" destId="{0D74E0CF-03EC-4CF4-8D43-94EC860F6D54}" srcOrd="2" destOrd="0" presId="urn:microsoft.com/office/officeart/2005/8/layout/hProcess4"/>
    <dgm:cxn modelId="{E9EC3F3B-5804-47D2-AFDB-E9A5E8DCB691}" type="presParOf" srcId="{0D74E0CF-03EC-4CF4-8D43-94EC860F6D54}" destId="{C47B01B7-D6B7-477A-8C12-D57E3F8CCA19}" srcOrd="0" destOrd="0" presId="urn:microsoft.com/office/officeart/2005/8/layout/hProcess4"/>
    <dgm:cxn modelId="{75FAB882-37A5-4608-89C1-667C7092DD7B}" type="presParOf" srcId="{0D74E0CF-03EC-4CF4-8D43-94EC860F6D54}" destId="{7ED4E37D-D640-4EE7-8995-7564ABDF9E74}" srcOrd="1" destOrd="0" presId="urn:microsoft.com/office/officeart/2005/8/layout/hProcess4"/>
    <dgm:cxn modelId="{F99D740E-FA03-43C0-9B32-269F8D9257C1}" type="presParOf" srcId="{0D74E0CF-03EC-4CF4-8D43-94EC860F6D54}" destId="{C7AE64F8-FB12-40B9-8383-5FD90DD8CCB8}" srcOrd="2" destOrd="0" presId="urn:microsoft.com/office/officeart/2005/8/layout/hProcess4"/>
    <dgm:cxn modelId="{F2A60C52-87EE-4CC9-880D-E898E4C944B1}" type="presParOf" srcId="{0D74E0CF-03EC-4CF4-8D43-94EC860F6D54}" destId="{FD52DC42-BE1C-4C97-BF6B-29786E3BE70D}" srcOrd="3" destOrd="0" presId="urn:microsoft.com/office/officeart/2005/8/layout/hProcess4"/>
    <dgm:cxn modelId="{23B10587-54D2-4AEE-A1E6-46D18ECF3676}" type="presParOf" srcId="{0D74E0CF-03EC-4CF4-8D43-94EC860F6D54}" destId="{7D947C59-25D8-4832-A3D1-07DDC64B1E29}" srcOrd="4" destOrd="0" presId="urn:microsoft.com/office/officeart/2005/8/layout/hProcess4"/>
    <dgm:cxn modelId="{3EC97E0B-2CF3-4F8E-953B-45099B3AD186}" type="presParOf" srcId="{CF9DAAAF-6A0C-4416-BE5B-0D809EF445F6}" destId="{DB1B2B21-9BD2-4468-9E6C-26BCAC5AF772}" srcOrd="3" destOrd="0" presId="urn:microsoft.com/office/officeart/2005/8/layout/hProcess4"/>
    <dgm:cxn modelId="{B23532BC-875D-427E-89AB-3E0D60130CEE}" type="presParOf" srcId="{CF9DAAAF-6A0C-4416-BE5B-0D809EF445F6}" destId="{B5ACD6D5-77AC-4660-B77D-8919F276DC98}" srcOrd="4" destOrd="0" presId="urn:microsoft.com/office/officeart/2005/8/layout/hProcess4"/>
    <dgm:cxn modelId="{EADBFB40-0812-4AC5-B066-143EE84B6B28}" type="presParOf" srcId="{B5ACD6D5-77AC-4660-B77D-8919F276DC98}" destId="{28A976D3-81F3-4742-A634-50D09AFFD3F2}" srcOrd="0" destOrd="0" presId="urn:microsoft.com/office/officeart/2005/8/layout/hProcess4"/>
    <dgm:cxn modelId="{63C613B7-E49C-4BF6-BDF2-AFBBA0550445}" type="presParOf" srcId="{B5ACD6D5-77AC-4660-B77D-8919F276DC98}" destId="{B88166D1-79E1-4A9D-82D1-499AF74002F0}" srcOrd="1" destOrd="0" presId="urn:microsoft.com/office/officeart/2005/8/layout/hProcess4"/>
    <dgm:cxn modelId="{16A38A2D-1BC8-4260-9EFE-B9EC95BEE2EF}" type="presParOf" srcId="{B5ACD6D5-77AC-4660-B77D-8919F276DC98}" destId="{93036548-236C-4288-AA6D-71DC6FA2D824}" srcOrd="2" destOrd="0" presId="urn:microsoft.com/office/officeart/2005/8/layout/hProcess4"/>
    <dgm:cxn modelId="{2C902D9A-2BBB-40B1-9E06-BE669FA4DF27}" type="presParOf" srcId="{B5ACD6D5-77AC-4660-B77D-8919F276DC98}" destId="{16FC871E-B769-40AA-B50A-926534A9BB4E}" srcOrd="3" destOrd="0" presId="urn:microsoft.com/office/officeart/2005/8/layout/hProcess4"/>
    <dgm:cxn modelId="{445D400F-E4A5-440D-B666-AC312767C710}" type="presParOf" srcId="{B5ACD6D5-77AC-4660-B77D-8919F276DC98}" destId="{52F512CA-C274-435A-9BF1-7C56C55CF3EC}" srcOrd="4" destOrd="0" presId="urn:microsoft.com/office/officeart/2005/8/layout/hProcess4"/>
    <dgm:cxn modelId="{3D40E321-00FB-4D62-8E41-2D3B5A95D449}" type="presParOf" srcId="{CF9DAAAF-6A0C-4416-BE5B-0D809EF445F6}" destId="{19EF8E84-ECA5-496F-BF0B-364A68D62C7D}" srcOrd="5" destOrd="0" presId="urn:microsoft.com/office/officeart/2005/8/layout/hProcess4"/>
    <dgm:cxn modelId="{4AA748D9-6DF8-474D-B37E-B0034F003797}" type="presParOf" srcId="{CF9DAAAF-6A0C-4416-BE5B-0D809EF445F6}" destId="{A370A973-0D31-4C86-A7B1-3DF6AAE47155}" srcOrd="6" destOrd="0" presId="urn:microsoft.com/office/officeart/2005/8/layout/hProcess4"/>
    <dgm:cxn modelId="{831D2437-5F51-4351-BD8C-EF6E64862097}" type="presParOf" srcId="{A370A973-0D31-4C86-A7B1-3DF6AAE47155}" destId="{A7260E0B-6B05-4A31-AEFE-F4D3EDA991B2}" srcOrd="0" destOrd="0" presId="urn:microsoft.com/office/officeart/2005/8/layout/hProcess4"/>
    <dgm:cxn modelId="{F086393E-74E3-40F8-B95F-7950411DC1F4}" type="presParOf" srcId="{A370A973-0D31-4C86-A7B1-3DF6AAE47155}" destId="{051496B4-4B6A-44FF-8CDC-925EC12B6DE0}" srcOrd="1" destOrd="0" presId="urn:microsoft.com/office/officeart/2005/8/layout/hProcess4"/>
    <dgm:cxn modelId="{D1614BC7-B905-49F8-86E7-01569025A390}" type="presParOf" srcId="{A370A973-0D31-4C86-A7B1-3DF6AAE47155}" destId="{3D645F36-6E36-4574-A6CD-8A19DD7B4EC2}" srcOrd="2" destOrd="0" presId="urn:microsoft.com/office/officeart/2005/8/layout/hProcess4"/>
    <dgm:cxn modelId="{5BEB9784-946C-4050-B658-D1C263699C69}" type="presParOf" srcId="{A370A973-0D31-4C86-A7B1-3DF6AAE47155}" destId="{C05B3C20-33FD-4B6C-8D51-4A80E75D87E3}" srcOrd="3" destOrd="0" presId="urn:microsoft.com/office/officeart/2005/8/layout/hProcess4"/>
    <dgm:cxn modelId="{E6A1A1D5-FEF3-44F8-A1A6-79AFFC8CF7C6}" type="presParOf" srcId="{A370A973-0D31-4C86-A7B1-3DF6AAE47155}" destId="{45FA0047-DBF3-49D1-9922-12958B35B038}"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34CF7-7CA4-4924-A956-0B7A9CB82068}">
      <dsp:nvSpPr>
        <dsp:cNvPr id="0" name=""/>
        <dsp:cNvSpPr/>
      </dsp:nvSpPr>
      <dsp:spPr>
        <a:xfrm>
          <a:off x="3614" y="975900"/>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is it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finalise the research proposal?</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Key areas of literature research for the thesis?</a:t>
          </a:r>
        </a:p>
      </dsp:txBody>
      <dsp:txXfrm>
        <a:off x="44672" y="1016958"/>
        <a:ext cx="2081004" cy="1319694"/>
      </dsp:txXfrm>
    </dsp:sp>
    <dsp:sp modelId="{512AF4FD-E0ED-4327-B8BC-6A93528AAC4E}">
      <dsp:nvSpPr>
        <dsp:cNvPr id="0" name=""/>
        <dsp:cNvSpPr/>
      </dsp:nvSpPr>
      <dsp:spPr>
        <a:xfrm>
          <a:off x="1161517" y="1193535"/>
          <a:ext cx="2691744" cy="2691744"/>
        </a:xfrm>
        <a:prstGeom prst="leftCircularArrow">
          <a:avLst>
            <a:gd name="adj1" fmla="val 4284"/>
            <a:gd name="adj2" fmla="val 541700"/>
            <a:gd name="adj3" fmla="val 2317211"/>
            <a:gd name="adj4" fmla="val 9024489"/>
            <a:gd name="adj5" fmla="val 499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3DA1EC-BD3B-479F-96ED-0503DBE601FA}">
      <dsp:nvSpPr>
        <dsp:cNvPr id="0" name=""/>
        <dsp:cNvSpPr/>
      </dsp:nvSpPr>
      <dsp:spPr>
        <a:xfrm>
          <a:off x="484308" y="2377710"/>
          <a:ext cx="1922773" cy="7646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is your Research Problem?</a:t>
          </a:r>
        </a:p>
      </dsp:txBody>
      <dsp:txXfrm>
        <a:off x="506703" y="2400105"/>
        <a:ext cx="1877983" cy="719833"/>
      </dsp:txXfrm>
    </dsp:sp>
    <dsp:sp modelId="{7ED4E37D-D640-4EE7-8995-7564ABDF9E74}">
      <dsp:nvSpPr>
        <dsp:cNvPr id="0" name=""/>
        <dsp:cNvSpPr/>
      </dsp:nvSpPr>
      <dsp:spPr>
        <a:xfrm>
          <a:off x="2956199" y="975900"/>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are they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develop the road map?</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Key areas of literature research for the thesis to investigate the road map?</a:t>
          </a:r>
        </a:p>
        <a:p>
          <a:pPr marL="57150" lvl="1" indent="-57150" algn="l" defTabSz="488950">
            <a:lnSpc>
              <a:spcPct val="90000"/>
            </a:lnSpc>
            <a:spcBef>
              <a:spcPct val="0"/>
            </a:spcBef>
            <a:spcAft>
              <a:spcPct val="15000"/>
            </a:spcAft>
            <a:buChar char="•"/>
          </a:pPr>
          <a:endParaRPr lang="en-GB" sz="1100" kern="1200" dirty="0">
            <a:latin typeface="Arial Narrow" panose="020B0606020202030204" pitchFamily="34" charset="0"/>
          </a:endParaRPr>
        </a:p>
      </dsp:txBody>
      <dsp:txXfrm>
        <a:off x="2997257" y="1399270"/>
        <a:ext cx="2081004" cy="1319694"/>
      </dsp:txXfrm>
    </dsp:sp>
    <dsp:sp modelId="{DB1B2B21-9BD2-4468-9E6C-26BCAC5AF772}">
      <dsp:nvSpPr>
        <dsp:cNvPr id="0" name=""/>
        <dsp:cNvSpPr/>
      </dsp:nvSpPr>
      <dsp:spPr>
        <a:xfrm>
          <a:off x="4107847" y="-240639"/>
          <a:ext cx="2968576" cy="2968576"/>
        </a:xfrm>
        <a:prstGeom prst="circularArrow">
          <a:avLst>
            <a:gd name="adj1" fmla="val 3885"/>
            <a:gd name="adj2" fmla="val 486444"/>
            <a:gd name="adj3" fmla="val 19276644"/>
            <a:gd name="adj4" fmla="val 12514110"/>
            <a:gd name="adj5"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52DC42-BE1C-4C97-BF6B-29786E3BE70D}">
      <dsp:nvSpPr>
        <dsp:cNvPr id="0" name=""/>
        <dsp:cNvSpPr/>
      </dsp:nvSpPr>
      <dsp:spPr>
        <a:xfrm>
          <a:off x="3436892" y="593588"/>
          <a:ext cx="1922773" cy="7646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are your Research Hypotheses (road map)? </a:t>
          </a:r>
        </a:p>
      </dsp:txBody>
      <dsp:txXfrm>
        <a:off x="3459287" y="615983"/>
        <a:ext cx="1877983" cy="719833"/>
      </dsp:txXfrm>
    </dsp:sp>
    <dsp:sp modelId="{B88166D1-79E1-4A9D-82D1-499AF74002F0}">
      <dsp:nvSpPr>
        <dsp:cNvPr id="0" name=""/>
        <dsp:cNvSpPr/>
      </dsp:nvSpPr>
      <dsp:spPr>
        <a:xfrm>
          <a:off x="5908783" y="933677"/>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is it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finalise the develop it further?</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Key areas of literature research to develop the conceptual framework, and link it the problem, the road map, the methodological issues?</a:t>
          </a:r>
        </a:p>
      </dsp:txBody>
      <dsp:txXfrm>
        <a:off x="5949841" y="974735"/>
        <a:ext cx="2081004" cy="1319694"/>
      </dsp:txXfrm>
    </dsp:sp>
    <dsp:sp modelId="{19EF8E84-ECA5-496F-BF0B-364A68D62C7D}">
      <dsp:nvSpPr>
        <dsp:cNvPr id="0" name=""/>
        <dsp:cNvSpPr/>
      </dsp:nvSpPr>
      <dsp:spPr>
        <a:xfrm>
          <a:off x="7148587" y="1293329"/>
          <a:ext cx="2667839" cy="2667839"/>
        </a:xfrm>
        <a:prstGeom prst="leftCircularArrow">
          <a:avLst>
            <a:gd name="adj1" fmla="val 4322"/>
            <a:gd name="adj2" fmla="val 547067"/>
            <a:gd name="adj3" fmla="val 2206888"/>
            <a:gd name="adj4" fmla="val 8908800"/>
            <a:gd name="adj5" fmla="val 50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FC871E-B769-40AA-B50A-926534A9BB4E}">
      <dsp:nvSpPr>
        <dsp:cNvPr id="0" name=""/>
        <dsp:cNvSpPr/>
      </dsp:nvSpPr>
      <dsp:spPr>
        <a:xfrm>
          <a:off x="6411454" y="2334570"/>
          <a:ext cx="1922773" cy="9335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is your theoretical Research Approach (Social Theory and Method)?</a:t>
          </a:r>
        </a:p>
      </dsp:txBody>
      <dsp:txXfrm>
        <a:off x="6438796" y="2361912"/>
        <a:ext cx="1868089" cy="878829"/>
      </dsp:txXfrm>
    </dsp:sp>
    <dsp:sp modelId="{051496B4-4B6A-44FF-8CDC-925EC12B6DE0}">
      <dsp:nvSpPr>
        <dsp:cNvPr id="0" name=""/>
        <dsp:cNvSpPr/>
      </dsp:nvSpPr>
      <dsp:spPr>
        <a:xfrm>
          <a:off x="8861367" y="1030905"/>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are they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finalise the methodological issues?</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Do you envisage further methodological readings during your research?</a:t>
          </a:r>
        </a:p>
        <a:p>
          <a:pPr marL="57150" lvl="1" indent="-57150" algn="l" defTabSz="488950">
            <a:lnSpc>
              <a:spcPct val="90000"/>
            </a:lnSpc>
            <a:spcBef>
              <a:spcPct val="0"/>
            </a:spcBef>
            <a:spcAft>
              <a:spcPct val="15000"/>
            </a:spcAft>
            <a:buChar char="•"/>
          </a:pPr>
          <a:endParaRPr lang="en-GB" sz="1100" kern="1200" dirty="0">
            <a:latin typeface="Arial Narrow" panose="020B0606020202030204" pitchFamily="34" charset="0"/>
          </a:endParaRPr>
        </a:p>
      </dsp:txBody>
      <dsp:txXfrm>
        <a:off x="8902425" y="1454275"/>
        <a:ext cx="2081004" cy="1319694"/>
      </dsp:txXfrm>
    </dsp:sp>
    <dsp:sp modelId="{C05B3C20-33FD-4B6C-8D51-4A80E75D87E3}">
      <dsp:nvSpPr>
        <dsp:cNvPr id="0" name=""/>
        <dsp:cNvSpPr/>
      </dsp:nvSpPr>
      <dsp:spPr>
        <a:xfrm>
          <a:off x="9345675" y="441866"/>
          <a:ext cx="1922773" cy="9846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are your key methodological issues (research design and methodologies)?</a:t>
          </a:r>
        </a:p>
      </dsp:txBody>
      <dsp:txXfrm>
        <a:off x="9374514" y="470705"/>
        <a:ext cx="1865095" cy="92696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66835-E6BF-4C8F-88A7-2DEAF3867D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6679F1-DB1D-4B2C-95BB-884CD1804E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9F62A8C-3CB4-46A0-9E62-5E6227C793F2}"/>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5" name="Footer Placeholder 4">
            <a:extLst>
              <a:ext uri="{FF2B5EF4-FFF2-40B4-BE49-F238E27FC236}">
                <a16:creationId xmlns:a16="http://schemas.microsoft.com/office/drawing/2014/main" id="{A8D81183-4E53-44CF-90EB-F27E10ED2B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398CF6-0EAF-4354-9184-C798D8AA57D7}"/>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443608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A5BD-01DB-41B5-86B3-9BF5D3368E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D7FC09-0C8E-419C-9F22-27619FC61E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6D1CEC-BBDC-40E1-AF93-B5000DCA9DD2}"/>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5" name="Footer Placeholder 4">
            <a:extLst>
              <a:ext uri="{FF2B5EF4-FFF2-40B4-BE49-F238E27FC236}">
                <a16:creationId xmlns:a16="http://schemas.microsoft.com/office/drawing/2014/main" id="{4DF946A7-9B98-4D59-B79F-9D072E1D58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A79495-C0BB-4200-B7D9-E890B6147317}"/>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123031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52CA5D-FF36-4CFB-A6C9-CB4EE8CCF5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98981E-C120-490B-BCF0-49423BE6A1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02B1A3-0E3F-40C0-8624-82A5C5F8104C}"/>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5" name="Footer Placeholder 4">
            <a:extLst>
              <a:ext uri="{FF2B5EF4-FFF2-40B4-BE49-F238E27FC236}">
                <a16:creationId xmlns:a16="http://schemas.microsoft.com/office/drawing/2014/main" id="{B2CCFB0F-FCBD-4338-996D-F181CF0DBA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CCD9FA-6C23-44C2-BF85-5999CA271161}"/>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01267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44AED-1FA4-4084-A6C4-BC59F44CF7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252C17-7D28-46D9-993D-CD8475742C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304C3A-7925-4451-9991-562D5E2D1D40}"/>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5" name="Footer Placeholder 4">
            <a:extLst>
              <a:ext uri="{FF2B5EF4-FFF2-40B4-BE49-F238E27FC236}">
                <a16:creationId xmlns:a16="http://schemas.microsoft.com/office/drawing/2014/main" id="{5252124D-ADA5-482C-83E7-B754633A6C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AE3052-0DBC-4794-B14B-F383A2797541}"/>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58576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EF2F5-D60B-4027-963A-D019B71C08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3BF212C-2E75-4629-A7AE-E8B005BABC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8ECF96-11E2-4E5F-95FC-1C4461B1EB8E}"/>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5" name="Footer Placeholder 4">
            <a:extLst>
              <a:ext uri="{FF2B5EF4-FFF2-40B4-BE49-F238E27FC236}">
                <a16:creationId xmlns:a16="http://schemas.microsoft.com/office/drawing/2014/main" id="{3BDAC80B-56D0-43D5-A2D6-BC227BA0F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5B944E-4517-4E1C-BCB7-115E5CB63A15}"/>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774805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BDB23-FE6A-4E22-B565-BE0EE0965C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1135F0-CA88-4116-A08E-279A0D8778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F6B8949-B65E-4D8B-B1D7-29D699FE3E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B279C9A-46F6-46D2-B59F-D54AB14C9FD1}"/>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6" name="Footer Placeholder 5">
            <a:extLst>
              <a:ext uri="{FF2B5EF4-FFF2-40B4-BE49-F238E27FC236}">
                <a16:creationId xmlns:a16="http://schemas.microsoft.com/office/drawing/2014/main" id="{8BA4A9CC-AB72-4057-A0F7-7FF2CCFB1B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B5088C-4458-4BA7-8575-3866B2841F0E}"/>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503866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DFF71-6D5F-4BF5-A39A-93B2B2EAD5F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6B6F5A-2A99-4B31-81B8-5B38B4DCF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3EAD7F-6C07-4A09-B2A5-54D9210F87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2653D9E-65D3-4707-B05A-07C39DB653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E6690B-7046-4A5D-A947-C8467E2E31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EE6491-64EE-433D-AB07-F7E5047B25EB}"/>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8" name="Footer Placeholder 7">
            <a:extLst>
              <a:ext uri="{FF2B5EF4-FFF2-40B4-BE49-F238E27FC236}">
                <a16:creationId xmlns:a16="http://schemas.microsoft.com/office/drawing/2014/main" id="{B7C31A8B-69DF-456E-A3E2-8DD5FCA2188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C99FA5D-02C9-45D1-B407-BB81FDBD1EB8}"/>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38851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B8F67-5CBA-4665-BA16-C04B115C9A0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73E5CE1-E9E9-43E2-8E8E-A6E750E0A949}"/>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4" name="Footer Placeholder 3">
            <a:extLst>
              <a:ext uri="{FF2B5EF4-FFF2-40B4-BE49-F238E27FC236}">
                <a16:creationId xmlns:a16="http://schemas.microsoft.com/office/drawing/2014/main" id="{71B78F7D-F86B-41E3-90E9-EB22EE91529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1521EBF-33CA-43CF-B111-AB095B3D41BD}"/>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226075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4CC11B-D194-457E-AAA3-FBB0DF8DBAA4}"/>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3" name="Footer Placeholder 2">
            <a:extLst>
              <a:ext uri="{FF2B5EF4-FFF2-40B4-BE49-F238E27FC236}">
                <a16:creationId xmlns:a16="http://schemas.microsoft.com/office/drawing/2014/main" id="{A4036248-15B9-47D7-AECD-C557DDF562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BFE86E6-AD03-4736-BA11-D4BC658684BB}"/>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647030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5CB1-1B09-4520-BE0A-F622103A27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D7361C6-2A57-4FB0-9832-B1627B1F13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E79B99-022F-4719-BCE3-DEB476A0A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195FC0-7977-4A6D-8FCC-346A358B875A}"/>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6" name="Footer Placeholder 5">
            <a:extLst>
              <a:ext uri="{FF2B5EF4-FFF2-40B4-BE49-F238E27FC236}">
                <a16:creationId xmlns:a16="http://schemas.microsoft.com/office/drawing/2014/main" id="{DEF97510-F670-4B03-8ED0-CB9A27ACF9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4B6D2B-0C01-4A77-82F4-398DA266EE2E}"/>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63538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9BF69-42D5-4E57-9EE9-B3DC3ADEE3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D8ACE3-B58C-40CC-BD05-56260F5F81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5C90CA-663B-40CC-98B6-2005ED727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05D84C-B3C2-4554-B9E0-51FE9BFD2022}"/>
              </a:ext>
            </a:extLst>
          </p:cNvPr>
          <p:cNvSpPr>
            <a:spLocks noGrp="1"/>
          </p:cNvSpPr>
          <p:nvPr>
            <p:ph type="dt" sz="half" idx="10"/>
          </p:nvPr>
        </p:nvSpPr>
        <p:spPr/>
        <p:txBody>
          <a:bodyPr/>
          <a:lstStyle/>
          <a:p>
            <a:fld id="{5DC66B81-522C-4FBA-963C-30C112210EAC}" type="datetimeFigureOut">
              <a:rPr lang="en-GB" smtClean="0"/>
              <a:t>22/09/2023</a:t>
            </a:fld>
            <a:endParaRPr lang="en-GB"/>
          </a:p>
        </p:txBody>
      </p:sp>
      <p:sp>
        <p:nvSpPr>
          <p:cNvPr id="6" name="Footer Placeholder 5">
            <a:extLst>
              <a:ext uri="{FF2B5EF4-FFF2-40B4-BE49-F238E27FC236}">
                <a16:creationId xmlns:a16="http://schemas.microsoft.com/office/drawing/2014/main" id="{FCA5A00A-4999-4718-B90B-09DA467834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D8B139-CADB-4EBF-9B61-BFEA8475FDF0}"/>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08460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9B53BF-36CB-4455-AF4B-0134B1CE29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F80800-7842-4E04-A0D9-E373B09029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2CF453-DA9D-469E-BFE2-5A89F2DE2E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66B81-522C-4FBA-963C-30C112210EAC}" type="datetimeFigureOut">
              <a:rPr lang="en-GB" smtClean="0"/>
              <a:t>22/09/2023</a:t>
            </a:fld>
            <a:endParaRPr lang="en-GB"/>
          </a:p>
        </p:txBody>
      </p:sp>
      <p:sp>
        <p:nvSpPr>
          <p:cNvPr id="5" name="Footer Placeholder 4">
            <a:extLst>
              <a:ext uri="{FF2B5EF4-FFF2-40B4-BE49-F238E27FC236}">
                <a16:creationId xmlns:a16="http://schemas.microsoft.com/office/drawing/2014/main" id="{624CB919-508E-4B1A-ACD6-A454CA7FD7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C84F9E-DE59-4E6A-826E-1C9765CDCF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66573-151B-400E-A4D2-756BDA8A7E03}" type="slidenum">
              <a:rPr lang="en-GB" smtClean="0"/>
              <a:t>‹#›</a:t>
            </a:fld>
            <a:endParaRPr lang="en-GB"/>
          </a:p>
        </p:txBody>
      </p:sp>
    </p:spTree>
    <p:extLst>
      <p:ext uri="{BB962C8B-B14F-4D97-AF65-F5344CB8AC3E}">
        <p14:creationId xmlns:p14="http://schemas.microsoft.com/office/powerpoint/2010/main" val="1158838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astelbranco@gmail.com" TargetMode="External"/><Relationship Id="rId2" Type="http://schemas.openxmlformats.org/officeDocument/2006/relationships/hyperlink" Target="mailto:cnbranco@iseg.ulisboa.pt"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99927-C658-4383-8204-499A02640146}"/>
              </a:ext>
            </a:extLst>
          </p:cNvPr>
          <p:cNvSpPr>
            <a:spLocks noGrp="1"/>
          </p:cNvSpPr>
          <p:nvPr>
            <p:ph type="ctrTitle"/>
          </p:nvPr>
        </p:nvSpPr>
        <p:spPr>
          <a:xfrm>
            <a:off x="601824" y="578498"/>
            <a:ext cx="11234058" cy="4110135"/>
          </a:xfrm>
        </p:spPr>
        <p:txBody>
          <a:bodyPr anchor="t">
            <a:normAutofit/>
          </a:bodyPr>
          <a:lstStyle/>
          <a:p>
            <a:r>
              <a:rPr lang="pt-PT" sz="2800" dirty="0">
                <a:latin typeface="Arial Narrow" panose="020B0606020202030204" pitchFamily="34" charset="0"/>
              </a:rPr>
              <a:t>Research </a:t>
            </a:r>
            <a:r>
              <a:rPr lang="pt-PT" sz="2800" dirty="0" err="1">
                <a:latin typeface="Arial Narrow" panose="020B0606020202030204" pitchFamily="34" charset="0"/>
              </a:rPr>
              <a:t>Seminar</a:t>
            </a:r>
            <a:r>
              <a:rPr lang="pt-PT" sz="2800" dirty="0">
                <a:latin typeface="Arial Narrow" panose="020B0606020202030204" pitchFamily="34" charset="0"/>
              </a:rPr>
              <a:t> 1</a:t>
            </a:r>
            <a:br>
              <a:rPr lang="pt-PT" sz="3600" dirty="0">
                <a:latin typeface="Arial Narrow" panose="020B0606020202030204" pitchFamily="34" charset="0"/>
              </a:rPr>
            </a:br>
            <a:br>
              <a:rPr lang="pt-PT" sz="3600" dirty="0">
                <a:latin typeface="Arial Narrow" panose="020B0606020202030204" pitchFamily="34" charset="0"/>
              </a:rPr>
            </a:br>
            <a:r>
              <a:rPr lang="pt-PT" sz="3600" b="1" dirty="0" err="1">
                <a:solidFill>
                  <a:srgbClr val="C00000"/>
                </a:solidFill>
                <a:latin typeface="Arial Narrow" panose="020B0606020202030204" pitchFamily="34" charset="0"/>
              </a:rPr>
              <a:t>Introduction</a:t>
            </a:r>
            <a:r>
              <a:rPr lang="pt-PT" sz="3600" b="1" dirty="0">
                <a:solidFill>
                  <a:srgbClr val="C00000"/>
                </a:solidFill>
                <a:latin typeface="Arial Narrow" panose="020B0606020202030204" pitchFamily="34" charset="0"/>
              </a:rPr>
              <a:t> </a:t>
            </a:r>
            <a:r>
              <a:rPr lang="pt-PT" sz="3600" b="1" dirty="0" err="1">
                <a:solidFill>
                  <a:srgbClr val="C00000"/>
                </a:solidFill>
                <a:latin typeface="Arial Narrow" panose="020B0606020202030204" pitchFamily="34" charset="0"/>
              </a:rPr>
              <a:t>and</a:t>
            </a:r>
            <a:r>
              <a:rPr lang="pt-PT" sz="3600" b="1" dirty="0">
                <a:solidFill>
                  <a:srgbClr val="C00000"/>
                </a:solidFill>
                <a:latin typeface="Arial Narrow" panose="020B0606020202030204" pitchFamily="34" charset="0"/>
              </a:rPr>
              <a:t> </a:t>
            </a:r>
            <a:br>
              <a:rPr lang="pt-PT" sz="3600" b="1" dirty="0">
                <a:solidFill>
                  <a:srgbClr val="C00000"/>
                </a:solidFill>
                <a:latin typeface="Arial Narrow" panose="020B0606020202030204" pitchFamily="34" charset="0"/>
              </a:rPr>
            </a:br>
            <a:r>
              <a:rPr lang="pt-PT" sz="3600" b="1" dirty="0" err="1">
                <a:solidFill>
                  <a:srgbClr val="C00000"/>
                </a:solidFill>
                <a:latin typeface="Arial Narrow" panose="020B0606020202030204" pitchFamily="34" charset="0"/>
              </a:rPr>
              <a:t>what</a:t>
            </a:r>
            <a:r>
              <a:rPr lang="pt-PT" sz="3600" b="1" dirty="0">
                <a:solidFill>
                  <a:srgbClr val="C00000"/>
                </a:solidFill>
                <a:latin typeface="Arial Narrow" panose="020B0606020202030204" pitchFamily="34" charset="0"/>
              </a:rPr>
              <a:t> </a:t>
            </a:r>
            <a:r>
              <a:rPr lang="pt-PT" sz="3600" b="1" dirty="0" err="1">
                <a:solidFill>
                  <a:srgbClr val="C00000"/>
                </a:solidFill>
                <a:latin typeface="Arial Narrow" panose="020B0606020202030204" pitchFamily="34" charset="0"/>
              </a:rPr>
              <a:t>is</a:t>
            </a:r>
            <a:r>
              <a:rPr lang="pt-PT" sz="3600" b="1" dirty="0">
                <a:solidFill>
                  <a:srgbClr val="C00000"/>
                </a:solidFill>
                <a:latin typeface="Arial Narrow" panose="020B0606020202030204" pitchFamily="34" charset="0"/>
              </a:rPr>
              <a:t> </a:t>
            </a:r>
            <a:r>
              <a:rPr lang="pt-PT" sz="3600" b="1" dirty="0" err="1">
                <a:solidFill>
                  <a:srgbClr val="C00000"/>
                </a:solidFill>
                <a:latin typeface="Arial Narrow" panose="020B0606020202030204" pitchFamily="34" charset="0"/>
              </a:rPr>
              <a:t>expected</a:t>
            </a:r>
            <a:r>
              <a:rPr lang="pt-PT" sz="3600" b="1" dirty="0">
                <a:solidFill>
                  <a:srgbClr val="C00000"/>
                </a:solidFill>
                <a:latin typeface="Arial Narrow" panose="020B0606020202030204" pitchFamily="34" charset="0"/>
              </a:rPr>
              <a:t> </a:t>
            </a:r>
            <a:r>
              <a:rPr lang="pt-PT" sz="3600" b="1" dirty="0" err="1">
                <a:solidFill>
                  <a:srgbClr val="C00000"/>
                </a:solidFill>
                <a:latin typeface="Arial Narrow" panose="020B0606020202030204" pitchFamily="34" charset="0"/>
              </a:rPr>
              <a:t>of</a:t>
            </a:r>
            <a:r>
              <a:rPr lang="pt-PT" sz="3600" b="1" dirty="0">
                <a:solidFill>
                  <a:srgbClr val="C00000"/>
                </a:solidFill>
                <a:latin typeface="Arial Narrow" panose="020B0606020202030204" pitchFamily="34" charset="0"/>
              </a:rPr>
              <a:t> </a:t>
            </a:r>
            <a:r>
              <a:rPr lang="pt-PT" sz="3600" b="1" dirty="0" err="1">
                <a:solidFill>
                  <a:srgbClr val="C00000"/>
                </a:solidFill>
                <a:latin typeface="Arial Narrow" panose="020B0606020202030204" pitchFamily="34" charset="0"/>
              </a:rPr>
              <a:t>your</a:t>
            </a:r>
            <a:r>
              <a:rPr lang="pt-PT" sz="3600" b="1" dirty="0">
                <a:solidFill>
                  <a:srgbClr val="C00000"/>
                </a:solidFill>
                <a:latin typeface="Arial Narrow" panose="020B0606020202030204" pitchFamily="34" charset="0"/>
              </a:rPr>
              <a:t> research </a:t>
            </a:r>
            <a:r>
              <a:rPr lang="pt-PT" sz="3600" b="1" dirty="0" err="1">
                <a:solidFill>
                  <a:srgbClr val="C00000"/>
                </a:solidFill>
                <a:latin typeface="Arial Narrow" panose="020B0606020202030204" pitchFamily="34" charset="0"/>
              </a:rPr>
              <a:t>projects</a:t>
            </a:r>
            <a:br>
              <a:rPr lang="pt-PT" sz="3600" b="1" dirty="0">
                <a:solidFill>
                  <a:srgbClr val="C00000"/>
                </a:solidFill>
                <a:latin typeface="Arial Narrow" panose="020B0606020202030204" pitchFamily="34" charset="0"/>
              </a:rPr>
            </a:br>
            <a:br>
              <a:rPr lang="pt-PT" sz="3600" b="1" dirty="0">
                <a:latin typeface="Arial Narrow" panose="020B0606020202030204" pitchFamily="34" charset="0"/>
              </a:rPr>
            </a:br>
            <a:r>
              <a:rPr lang="pt-PT" sz="2400" dirty="0">
                <a:latin typeface="Arial Narrow" panose="020B0606020202030204" pitchFamily="34" charset="0"/>
              </a:rPr>
              <a:t>Carlos Nuno Castel-Branco</a:t>
            </a:r>
            <a:br>
              <a:rPr lang="pt-PT" sz="2400" dirty="0">
                <a:latin typeface="Arial Narrow" panose="020B0606020202030204" pitchFamily="34" charset="0"/>
              </a:rPr>
            </a:br>
            <a:r>
              <a:rPr lang="pt-PT" sz="2400" dirty="0" err="1">
                <a:latin typeface="Arial Narrow" panose="020B0606020202030204" pitchFamily="34" charset="0"/>
              </a:rPr>
              <a:t>Visiting</a:t>
            </a:r>
            <a:r>
              <a:rPr lang="pt-PT" sz="2400" dirty="0">
                <a:latin typeface="Arial Narrow" panose="020B0606020202030204" pitchFamily="34" charset="0"/>
              </a:rPr>
              <a:t> </a:t>
            </a:r>
            <a:r>
              <a:rPr lang="pt-PT" sz="2400" dirty="0" err="1">
                <a:latin typeface="Arial Narrow" panose="020B0606020202030204" pitchFamily="34" charset="0"/>
              </a:rPr>
              <a:t>Full</a:t>
            </a:r>
            <a:r>
              <a:rPr lang="pt-PT" sz="2400" dirty="0">
                <a:latin typeface="Arial Narrow" panose="020B0606020202030204" pitchFamily="34" charset="0"/>
              </a:rPr>
              <a:t> Professor</a:t>
            </a:r>
            <a:br>
              <a:rPr lang="pt-PT" sz="2400" dirty="0">
                <a:latin typeface="Arial Narrow" panose="020B0606020202030204" pitchFamily="34" charset="0"/>
              </a:rPr>
            </a:br>
            <a:r>
              <a:rPr lang="pt-PT" sz="2400" dirty="0">
                <a:latin typeface="Arial Narrow" panose="020B0606020202030204" pitchFamily="34" charset="0"/>
                <a:hlinkClick r:id="rId2"/>
              </a:rPr>
              <a:t>cnbranco@iseg.ulisboa.pt</a:t>
            </a:r>
            <a:r>
              <a:rPr lang="pt-PT" sz="2400" dirty="0">
                <a:latin typeface="Arial Narrow" panose="020B0606020202030204" pitchFamily="34" charset="0"/>
              </a:rPr>
              <a:t> | </a:t>
            </a:r>
            <a:r>
              <a:rPr lang="pt-PT" sz="2400" dirty="0">
                <a:latin typeface="Arial Narrow" panose="020B0606020202030204" pitchFamily="34" charset="0"/>
                <a:hlinkClick r:id="rId3"/>
              </a:rPr>
              <a:t>carlos.castelbranco@gmail.com</a:t>
            </a:r>
            <a:r>
              <a:rPr lang="pt-PT" sz="2400" dirty="0">
                <a:latin typeface="Arial Narrow" panose="020B0606020202030204" pitchFamily="34" charset="0"/>
              </a:rPr>
              <a:t> </a:t>
            </a:r>
            <a:br>
              <a:rPr lang="pt-PT" sz="2400" dirty="0">
                <a:latin typeface="Arial Narrow" panose="020B0606020202030204" pitchFamily="34" charset="0"/>
              </a:rPr>
            </a:br>
            <a:br>
              <a:rPr lang="pt-PT" sz="2400" dirty="0">
                <a:latin typeface="Arial Narrow" panose="020B0606020202030204" pitchFamily="34" charset="0"/>
              </a:rPr>
            </a:br>
            <a:r>
              <a:rPr lang="pt-PT" sz="2400" dirty="0">
                <a:latin typeface="Arial Narrow" panose="020B0606020202030204" pitchFamily="34" charset="0"/>
              </a:rPr>
              <a:t>22-09-2023</a:t>
            </a:r>
            <a:endParaRPr lang="en-GB" sz="2400" dirty="0">
              <a:latin typeface="Arial Narrow" panose="020B0606020202030204" pitchFamily="34" charset="0"/>
            </a:endParaRPr>
          </a:p>
        </p:txBody>
      </p:sp>
      <p:pic>
        <p:nvPicPr>
          <p:cNvPr id="4" name="Picture 3">
            <a:extLst>
              <a:ext uri="{FF2B5EF4-FFF2-40B4-BE49-F238E27FC236}">
                <a16:creationId xmlns:a16="http://schemas.microsoft.com/office/drawing/2014/main" id="{ECBD19A2-249C-463A-8FAC-3433770EA6FB}"/>
              </a:ext>
            </a:extLst>
          </p:cNvPr>
          <p:cNvPicPr>
            <a:picLocks noChangeAspect="1"/>
          </p:cNvPicPr>
          <p:nvPr/>
        </p:nvPicPr>
        <p:blipFill>
          <a:blip r:embed="rId4"/>
          <a:stretch>
            <a:fillRect/>
          </a:stretch>
        </p:blipFill>
        <p:spPr>
          <a:xfrm>
            <a:off x="895433" y="5456471"/>
            <a:ext cx="1304657" cy="823031"/>
          </a:xfrm>
          <a:prstGeom prst="rect">
            <a:avLst/>
          </a:prstGeom>
        </p:spPr>
      </p:pic>
      <p:sp>
        <p:nvSpPr>
          <p:cNvPr id="3" name="Subtitle 2">
            <a:extLst>
              <a:ext uri="{FF2B5EF4-FFF2-40B4-BE49-F238E27FC236}">
                <a16:creationId xmlns:a16="http://schemas.microsoft.com/office/drawing/2014/main" id="{F9D11FEE-873B-44DE-917B-E22173AC3ECE}"/>
              </a:ext>
            </a:extLst>
          </p:cNvPr>
          <p:cNvSpPr>
            <a:spLocks noGrp="1"/>
          </p:cNvSpPr>
          <p:nvPr>
            <p:ph type="subTitle" idx="1"/>
          </p:nvPr>
        </p:nvSpPr>
        <p:spPr>
          <a:xfrm>
            <a:off x="601824" y="5379098"/>
            <a:ext cx="11234058" cy="1007706"/>
          </a:xfrm>
        </p:spPr>
        <p:txBody>
          <a:bodyPr/>
          <a:lstStyle/>
          <a:p>
            <a:r>
              <a:rPr lang="pt-PT" dirty="0">
                <a:latin typeface="Arial Narrow" panose="020B0606020202030204" pitchFamily="34" charset="0"/>
              </a:rPr>
              <a:t>PhD </a:t>
            </a:r>
            <a:r>
              <a:rPr lang="pt-PT" dirty="0" err="1">
                <a:latin typeface="Arial Narrow" panose="020B0606020202030204" pitchFamily="34" charset="0"/>
              </a:rPr>
              <a:t>Development</a:t>
            </a:r>
            <a:r>
              <a:rPr lang="pt-PT" dirty="0">
                <a:latin typeface="Arial Narrow" panose="020B0606020202030204" pitchFamily="34" charset="0"/>
              </a:rPr>
              <a:t> </a:t>
            </a:r>
            <a:r>
              <a:rPr lang="pt-PT" dirty="0" err="1">
                <a:latin typeface="Arial Narrow" panose="020B0606020202030204" pitchFamily="34" charset="0"/>
              </a:rPr>
              <a:t>Studies</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Lisbon</a:t>
            </a:r>
            <a:r>
              <a:rPr lang="pt-PT" dirty="0">
                <a:latin typeface="Arial Narrow" panose="020B0606020202030204" pitchFamily="34" charset="0"/>
              </a:rPr>
              <a:t> </a:t>
            </a:r>
            <a:r>
              <a:rPr lang="pt-PT" dirty="0" err="1">
                <a:latin typeface="Arial Narrow" panose="020B0606020202030204" pitchFamily="34" charset="0"/>
              </a:rPr>
              <a:t>University</a:t>
            </a:r>
            <a:endParaRPr lang="en-GB" dirty="0">
              <a:latin typeface="Arial Narrow" panose="020B0606020202030204" pitchFamily="34" charset="0"/>
            </a:endParaRPr>
          </a:p>
        </p:txBody>
      </p:sp>
    </p:spTree>
    <p:extLst>
      <p:ext uri="{BB962C8B-B14F-4D97-AF65-F5344CB8AC3E}">
        <p14:creationId xmlns:p14="http://schemas.microsoft.com/office/powerpoint/2010/main" val="629648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242596"/>
            <a:ext cx="11593286" cy="853751"/>
          </a:xfrm>
        </p:spPr>
        <p:txBody>
          <a:bodyPr>
            <a:normAutofit/>
          </a:bodyPr>
          <a:lstStyle/>
          <a:p>
            <a:r>
              <a:rPr lang="pt-PT" sz="3200" b="1" dirty="0" err="1">
                <a:solidFill>
                  <a:srgbClr val="C00000"/>
                </a:solidFill>
                <a:latin typeface="Arial Narrow" panose="020B0606020202030204" pitchFamily="34" charset="0"/>
              </a:rPr>
              <a:t>Aim</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of</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this</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course</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1399592"/>
            <a:ext cx="11532637" cy="5122506"/>
          </a:xfrm>
        </p:spPr>
        <p:txBody>
          <a:bodyPr/>
          <a:lstStyle/>
          <a:p>
            <a:pPr>
              <a:lnSpc>
                <a:spcPct val="114000"/>
              </a:lnSpc>
              <a:spcBef>
                <a:spcPts val="0"/>
              </a:spcBef>
              <a:spcAft>
                <a:spcPts val="1800"/>
              </a:spcAft>
            </a:pPr>
            <a:r>
              <a:rPr lang="pt-PT" dirty="0">
                <a:latin typeface="Arial Narrow" panose="020B0606020202030204" pitchFamily="34" charset="0"/>
              </a:rPr>
              <a:t>To </a:t>
            </a:r>
            <a:r>
              <a:rPr lang="pt-PT" dirty="0" err="1">
                <a:latin typeface="Arial Narrow" panose="020B0606020202030204" pitchFamily="34" charset="0"/>
              </a:rPr>
              <a:t>help</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students</a:t>
            </a:r>
            <a:r>
              <a:rPr lang="pt-PT" dirty="0">
                <a:latin typeface="Arial Narrow" panose="020B0606020202030204" pitchFamily="34" charset="0"/>
              </a:rPr>
              <a:t> to </a:t>
            </a:r>
            <a:r>
              <a:rPr lang="pt-PT" dirty="0" err="1">
                <a:latin typeface="Arial Narrow" panose="020B0606020202030204" pitchFamily="34" charset="0"/>
              </a:rPr>
              <a:t>focus</a:t>
            </a:r>
            <a:r>
              <a:rPr lang="pt-PT" dirty="0">
                <a:latin typeface="Arial Narrow" panose="020B0606020202030204" pitchFamily="34" charset="0"/>
              </a:rPr>
              <a:t> </a:t>
            </a:r>
            <a:r>
              <a:rPr lang="pt-PT" dirty="0" err="1">
                <a:latin typeface="Arial Narrow" panose="020B0606020202030204" pitchFamily="34" charset="0"/>
              </a:rPr>
              <a:t>on</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to </a:t>
            </a:r>
            <a:r>
              <a:rPr lang="pt-PT" dirty="0" err="1">
                <a:latin typeface="Arial Narrow" panose="020B0606020202030204" pitchFamily="34" charset="0"/>
              </a:rPr>
              <a:t>develop</a:t>
            </a:r>
            <a:r>
              <a:rPr lang="pt-PT" dirty="0">
                <a:latin typeface="Arial Narrow" panose="020B0606020202030204" pitchFamily="34" charset="0"/>
              </a:rPr>
              <a:t> </a:t>
            </a:r>
            <a:r>
              <a:rPr lang="pt-PT" dirty="0" err="1">
                <a:latin typeface="Arial Narrow" panose="020B0606020202030204" pitchFamily="34" charset="0"/>
              </a:rPr>
              <a:t>their</a:t>
            </a:r>
            <a:r>
              <a:rPr lang="pt-PT" dirty="0">
                <a:latin typeface="Arial Narrow" panose="020B0606020202030204" pitchFamily="34" charset="0"/>
              </a:rPr>
              <a:t> research </a:t>
            </a:r>
            <a:r>
              <a:rPr lang="pt-PT" dirty="0" err="1">
                <a:latin typeface="Arial Narrow" panose="020B0606020202030204" pitchFamily="34" charset="0"/>
              </a:rPr>
              <a:t>projects</a:t>
            </a:r>
            <a:endParaRPr lang="pt-PT" dirty="0">
              <a:latin typeface="Arial Narrow" panose="020B0606020202030204" pitchFamily="34" charset="0"/>
            </a:endParaRPr>
          </a:p>
          <a:p>
            <a:pPr>
              <a:lnSpc>
                <a:spcPct val="114000"/>
              </a:lnSpc>
              <a:spcBef>
                <a:spcPts val="0"/>
              </a:spcBef>
              <a:spcAft>
                <a:spcPts val="1800"/>
              </a:spcAft>
            </a:pPr>
            <a:r>
              <a:rPr lang="pt-PT" dirty="0">
                <a:latin typeface="Arial Narrow" panose="020B0606020202030204" pitchFamily="34" charset="0"/>
              </a:rPr>
              <a:t>To </a:t>
            </a:r>
            <a:r>
              <a:rPr lang="pt-PT" dirty="0" err="1">
                <a:latin typeface="Arial Narrow" panose="020B0606020202030204" pitchFamily="34" charset="0"/>
              </a:rPr>
              <a:t>provide</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students</a:t>
            </a:r>
            <a:r>
              <a:rPr lang="pt-PT" dirty="0">
                <a:latin typeface="Arial Narrow" panose="020B0606020202030204" pitchFamily="34" charset="0"/>
              </a:rPr>
              <a:t> </a:t>
            </a:r>
            <a:r>
              <a:rPr lang="pt-PT" dirty="0" err="1">
                <a:latin typeface="Arial Narrow" panose="020B0606020202030204" pitchFamily="34" charset="0"/>
              </a:rPr>
              <a:t>with</a:t>
            </a:r>
            <a:r>
              <a:rPr lang="pt-PT" dirty="0">
                <a:latin typeface="Arial Narrow" panose="020B0606020202030204" pitchFamily="34" charset="0"/>
              </a:rPr>
              <a:t> some </a:t>
            </a:r>
            <a:r>
              <a:rPr lang="pt-PT" dirty="0" err="1">
                <a:latin typeface="Arial Narrow" panose="020B0606020202030204" pitchFamily="34" charset="0"/>
              </a:rPr>
              <a:t>additional</a:t>
            </a:r>
            <a:r>
              <a:rPr lang="pt-PT" dirty="0">
                <a:latin typeface="Arial Narrow" panose="020B0606020202030204" pitchFamily="34" charset="0"/>
              </a:rPr>
              <a:t> </a:t>
            </a:r>
            <a:r>
              <a:rPr lang="pt-PT" dirty="0" err="1">
                <a:latin typeface="Arial Narrow" panose="020B0606020202030204" pitchFamily="34" charset="0"/>
              </a:rPr>
              <a:t>skills</a:t>
            </a:r>
            <a:r>
              <a:rPr lang="pt-PT" dirty="0">
                <a:latin typeface="Arial Narrow" panose="020B0606020202030204" pitchFamily="34" charset="0"/>
              </a:rPr>
              <a:t> </a:t>
            </a:r>
            <a:r>
              <a:rPr lang="pt-PT" dirty="0" err="1">
                <a:latin typeface="Arial Narrow" panose="020B0606020202030204" pitchFamily="34" charset="0"/>
              </a:rPr>
              <a:t>regarding</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production</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their</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a:lnSpc>
                <a:spcPct val="114000"/>
              </a:lnSpc>
              <a:spcBef>
                <a:spcPts val="0"/>
              </a:spcBef>
              <a:spcAft>
                <a:spcPts val="1800"/>
              </a:spcAft>
            </a:pPr>
            <a:r>
              <a:rPr lang="pt-PT" dirty="0">
                <a:latin typeface="Arial Narrow" panose="020B0606020202030204" pitchFamily="34" charset="0"/>
              </a:rPr>
              <a:t>To </a:t>
            </a:r>
            <a:r>
              <a:rPr lang="pt-PT" dirty="0" err="1">
                <a:latin typeface="Arial Narrow" panose="020B0606020202030204" pitchFamily="34" charset="0"/>
              </a:rPr>
              <a:t>keep</a:t>
            </a:r>
            <a:r>
              <a:rPr lang="pt-PT" dirty="0">
                <a:latin typeface="Arial Narrow" panose="020B0606020202030204" pitchFamily="34" charset="0"/>
              </a:rPr>
              <a:t> </a:t>
            </a:r>
            <a:r>
              <a:rPr lang="pt-PT" dirty="0" err="1">
                <a:latin typeface="Arial Narrow" panose="020B0606020202030204" pitchFamily="34" charset="0"/>
              </a:rPr>
              <a:t>track</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main</a:t>
            </a:r>
            <a:r>
              <a:rPr lang="pt-PT" dirty="0">
                <a:latin typeface="Arial Narrow" panose="020B0606020202030204" pitchFamily="34" charset="0"/>
              </a:rPr>
              <a:t> </a:t>
            </a:r>
            <a:r>
              <a:rPr lang="pt-PT" dirty="0" err="1">
                <a:latin typeface="Arial Narrow" panose="020B0606020202030204" pitchFamily="34" charset="0"/>
              </a:rPr>
              <a:t>academic</a:t>
            </a:r>
            <a:r>
              <a:rPr lang="pt-PT" dirty="0">
                <a:latin typeface="Arial Narrow" panose="020B0606020202030204" pitchFamily="34" charset="0"/>
              </a:rPr>
              <a:t> </a:t>
            </a:r>
            <a:r>
              <a:rPr lang="pt-PT" dirty="0" err="1">
                <a:latin typeface="Arial Narrow" panose="020B0606020202030204" pitchFamily="34" charset="0"/>
              </a:rPr>
              <a:t>activities</a:t>
            </a:r>
            <a:endParaRPr lang="pt-PT" dirty="0">
              <a:latin typeface="Arial Narrow" panose="020B0606020202030204" pitchFamily="34" charset="0"/>
            </a:endParaRPr>
          </a:p>
        </p:txBody>
      </p:sp>
    </p:spTree>
    <p:extLst>
      <p:ext uri="{BB962C8B-B14F-4D97-AF65-F5344CB8AC3E}">
        <p14:creationId xmlns:p14="http://schemas.microsoft.com/office/powerpoint/2010/main" val="279003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242596"/>
            <a:ext cx="11593286" cy="853751"/>
          </a:xfrm>
        </p:spPr>
        <p:txBody>
          <a:bodyPr>
            <a:normAutofit/>
          </a:bodyPr>
          <a:lstStyle/>
          <a:p>
            <a:r>
              <a:rPr lang="pt-PT" sz="3200" b="1" dirty="0" err="1">
                <a:solidFill>
                  <a:srgbClr val="C00000"/>
                </a:solidFill>
                <a:latin typeface="Arial Narrow" panose="020B0606020202030204" pitchFamily="34" charset="0"/>
              </a:rPr>
              <a:t>Activities</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of</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today</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1399592"/>
            <a:ext cx="11532637" cy="5122506"/>
          </a:xfrm>
        </p:spPr>
        <p:txBody>
          <a:bodyPr/>
          <a:lstStyle/>
          <a:p>
            <a:pPr>
              <a:lnSpc>
                <a:spcPct val="114000"/>
              </a:lnSpc>
              <a:spcBef>
                <a:spcPts val="0"/>
              </a:spcBef>
              <a:spcAft>
                <a:spcPts val="1800"/>
              </a:spcAft>
            </a:pPr>
            <a:r>
              <a:rPr lang="pt-PT" dirty="0" err="1">
                <a:latin typeface="Arial Narrow" panose="020B0606020202030204" pitchFamily="34" charset="0"/>
              </a:rPr>
              <a:t>Make</a:t>
            </a:r>
            <a:r>
              <a:rPr lang="pt-PT" dirty="0">
                <a:latin typeface="Arial Narrow" panose="020B0606020202030204" pitchFamily="34" charset="0"/>
              </a:rPr>
              <a:t> </a:t>
            </a:r>
            <a:r>
              <a:rPr lang="pt-PT" dirty="0" err="1">
                <a:latin typeface="Arial Narrow" panose="020B0606020202030204" pitchFamily="34" charset="0"/>
              </a:rPr>
              <a:t>sure</a:t>
            </a:r>
            <a:r>
              <a:rPr lang="pt-PT" dirty="0">
                <a:latin typeface="Arial Narrow" panose="020B0606020202030204" pitchFamily="34" charset="0"/>
              </a:rPr>
              <a:t> </a:t>
            </a:r>
            <a:r>
              <a:rPr lang="pt-PT" dirty="0" err="1">
                <a:latin typeface="Arial Narrow" panose="020B0606020202030204" pitchFamily="34" charset="0"/>
              </a:rPr>
              <a:t>that</a:t>
            </a:r>
            <a:r>
              <a:rPr lang="pt-PT" dirty="0">
                <a:latin typeface="Arial Narrow" panose="020B0606020202030204" pitchFamily="34" charset="0"/>
              </a:rPr>
              <a:t> </a:t>
            </a:r>
            <a:r>
              <a:rPr lang="pt-PT" dirty="0" err="1">
                <a:latin typeface="Arial Narrow" panose="020B0606020202030204" pitchFamily="34" charset="0"/>
              </a:rPr>
              <a:t>all</a:t>
            </a:r>
            <a:r>
              <a:rPr lang="pt-PT" dirty="0">
                <a:latin typeface="Arial Narrow" panose="020B0606020202030204" pitchFamily="34" charset="0"/>
              </a:rPr>
              <a:t> </a:t>
            </a:r>
            <a:r>
              <a:rPr lang="pt-PT" dirty="0" err="1">
                <a:latin typeface="Arial Narrow" panose="020B0606020202030204" pitchFamily="34" charset="0"/>
              </a:rPr>
              <a:t>know</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assessments</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deadlines </a:t>
            </a:r>
            <a:r>
              <a:rPr lang="pt-PT" dirty="0" err="1">
                <a:latin typeface="Arial Narrow" panose="020B0606020202030204" pitchFamily="34" charset="0"/>
              </a:rPr>
              <a:t>and</a:t>
            </a:r>
            <a:r>
              <a:rPr lang="pt-PT" dirty="0">
                <a:latin typeface="Arial Narrow" panose="020B0606020202030204" pitchFamily="34" charset="0"/>
              </a:rPr>
              <a:t> are in </a:t>
            </a:r>
            <a:r>
              <a:rPr lang="pt-PT" dirty="0" err="1">
                <a:latin typeface="Arial Narrow" panose="020B0606020202030204" pitchFamily="34" charset="0"/>
              </a:rPr>
              <a:t>contact</a:t>
            </a:r>
            <a:r>
              <a:rPr lang="pt-PT" dirty="0">
                <a:latin typeface="Arial Narrow" panose="020B0606020202030204" pitchFamily="34" charset="0"/>
              </a:rPr>
              <a:t> </a:t>
            </a:r>
            <a:r>
              <a:rPr lang="pt-PT" dirty="0" err="1">
                <a:latin typeface="Arial Narrow" panose="020B0606020202030204" pitchFamily="34" charset="0"/>
              </a:rPr>
              <a:t>with</a:t>
            </a:r>
            <a:r>
              <a:rPr lang="pt-PT" dirty="0">
                <a:latin typeface="Arial Narrow" panose="020B0606020202030204" pitchFamily="34" charset="0"/>
              </a:rPr>
              <a:t> </a:t>
            </a:r>
            <a:r>
              <a:rPr lang="pt-PT" dirty="0" err="1">
                <a:latin typeface="Arial Narrow" panose="020B0606020202030204" pitchFamily="34" charset="0"/>
              </a:rPr>
              <a:t>their</a:t>
            </a:r>
            <a:r>
              <a:rPr lang="pt-PT" dirty="0">
                <a:latin typeface="Arial Narrow" panose="020B0606020202030204" pitchFamily="34" charset="0"/>
              </a:rPr>
              <a:t> </a:t>
            </a:r>
            <a:r>
              <a:rPr lang="pt-PT" dirty="0" err="1">
                <a:latin typeface="Arial Narrow" panose="020B0606020202030204" pitchFamily="34" charset="0"/>
              </a:rPr>
              <a:t>tutors</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know</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difference</a:t>
            </a:r>
            <a:r>
              <a:rPr lang="pt-PT" dirty="0">
                <a:latin typeface="Arial Narrow" panose="020B0606020202030204" pitchFamily="34" charset="0"/>
              </a:rPr>
              <a:t> </a:t>
            </a:r>
            <a:r>
              <a:rPr lang="pt-PT" dirty="0" err="1">
                <a:latin typeface="Arial Narrow" panose="020B0606020202030204" pitchFamily="34" charset="0"/>
              </a:rPr>
              <a:t>between</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current</a:t>
            </a:r>
            <a:r>
              <a:rPr lang="pt-PT" dirty="0">
                <a:latin typeface="Arial Narrow" panose="020B0606020202030204" pitchFamily="34" charset="0"/>
              </a:rPr>
              <a:t> tutor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future supervisor)</a:t>
            </a:r>
          </a:p>
          <a:p>
            <a:pPr>
              <a:lnSpc>
                <a:spcPct val="114000"/>
              </a:lnSpc>
              <a:spcBef>
                <a:spcPts val="0"/>
              </a:spcBef>
              <a:spcAft>
                <a:spcPts val="1800"/>
              </a:spcAft>
            </a:pPr>
            <a:r>
              <a:rPr lang="pt-PT" dirty="0" err="1">
                <a:latin typeface="Arial Narrow" panose="020B0606020202030204" pitchFamily="34" charset="0"/>
              </a:rPr>
              <a:t>Introductions</a:t>
            </a:r>
            <a:r>
              <a:rPr lang="pt-PT" dirty="0">
                <a:latin typeface="Arial Narrow" panose="020B0606020202030204" pitchFamily="34" charset="0"/>
              </a:rPr>
              <a:t>: </a:t>
            </a:r>
            <a:r>
              <a:rPr lang="pt-PT" dirty="0" err="1">
                <a:latin typeface="Arial Narrow" panose="020B0606020202030204" pitchFamily="34" charset="0"/>
              </a:rPr>
              <a:t>each</a:t>
            </a:r>
            <a:r>
              <a:rPr lang="pt-PT" dirty="0">
                <a:latin typeface="Arial Narrow" panose="020B0606020202030204" pitchFamily="34" charset="0"/>
              </a:rPr>
              <a:t> </a:t>
            </a:r>
            <a:r>
              <a:rPr lang="pt-PT" dirty="0" err="1">
                <a:latin typeface="Arial Narrow" panose="020B0606020202030204" pitchFamily="34" charset="0"/>
              </a:rPr>
              <a:t>student</a:t>
            </a:r>
            <a:r>
              <a:rPr lang="pt-PT" dirty="0">
                <a:latin typeface="Arial Narrow" panose="020B0606020202030204" pitchFamily="34" charset="0"/>
              </a:rPr>
              <a:t> </a:t>
            </a:r>
            <a:r>
              <a:rPr lang="pt-PT" dirty="0" err="1">
                <a:latin typeface="Arial Narrow" panose="020B0606020202030204" pitchFamily="34" charset="0"/>
              </a:rPr>
              <a:t>should</a:t>
            </a:r>
            <a:r>
              <a:rPr lang="pt-PT" dirty="0">
                <a:latin typeface="Arial Narrow" panose="020B0606020202030204" pitchFamily="34" charset="0"/>
              </a:rPr>
              <a:t> </a:t>
            </a:r>
            <a:r>
              <a:rPr lang="pt-PT" dirty="0" err="1">
                <a:latin typeface="Arial Narrow" panose="020B0606020202030204" pitchFamily="34" charset="0"/>
              </a:rPr>
              <a:t>talk</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who</a:t>
            </a:r>
            <a:r>
              <a:rPr lang="pt-PT" dirty="0">
                <a:latin typeface="Arial Narrow" panose="020B0606020202030204" pitchFamily="34" charset="0"/>
              </a:rPr>
              <a:t> </a:t>
            </a:r>
            <a:r>
              <a:rPr lang="pt-PT" dirty="0" err="1">
                <a:latin typeface="Arial Narrow" panose="020B0606020202030204" pitchFamily="34" charset="0"/>
              </a:rPr>
              <a:t>they</a:t>
            </a:r>
            <a:r>
              <a:rPr lang="pt-PT" dirty="0">
                <a:latin typeface="Arial Narrow" panose="020B0606020202030204" pitchFamily="34" charset="0"/>
              </a:rPr>
              <a:t> are, </a:t>
            </a:r>
            <a:r>
              <a:rPr lang="pt-PT" dirty="0" err="1">
                <a:latin typeface="Arial Narrow" panose="020B0606020202030204" pitchFamily="34" charset="0"/>
              </a:rPr>
              <a:t>why</a:t>
            </a:r>
            <a:r>
              <a:rPr lang="pt-PT" dirty="0">
                <a:latin typeface="Arial Narrow" panose="020B0606020202030204" pitchFamily="34" charset="0"/>
              </a:rPr>
              <a:t> </a:t>
            </a:r>
            <a:r>
              <a:rPr lang="pt-PT" dirty="0" err="1">
                <a:latin typeface="Arial Narrow" panose="020B0606020202030204" pitchFamily="34" charset="0"/>
              </a:rPr>
              <a:t>this</a:t>
            </a:r>
            <a:r>
              <a:rPr lang="pt-PT" dirty="0">
                <a:latin typeface="Arial Narrow" panose="020B0606020202030204" pitchFamily="34" charset="0"/>
              </a:rPr>
              <a:t> PhD,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they</a:t>
            </a:r>
            <a:r>
              <a:rPr lang="pt-PT" dirty="0">
                <a:latin typeface="Arial Narrow" panose="020B0606020202030204" pitchFamily="34" charset="0"/>
              </a:rPr>
              <a:t> </a:t>
            </a:r>
            <a:r>
              <a:rPr lang="pt-PT" dirty="0" err="1">
                <a:latin typeface="Arial Narrow" panose="020B0606020202030204" pitchFamily="34" charset="0"/>
              </a:rPr>
              <a:t>want</a:t>
            </a:r>
            <a:r>
              <a:rPr lang="pt-PT" dirty="0">
                <a:latin typeface="Arial Narrow" panose="020B0606020202030204" pitchFamily="34" charset="0"/>
              </a:rPr>
              <a:t> to </a:t>
            </a:r>
            <a:r>
              <a:rPr lang="pt-PT" dirty="0" err="1">
                <a:latin typeface="Arial Narrow" panose="020B0606020202030204" pitchFamily="34" charset="0"/>
              </a:rPr>
              <a:t>investigate</a:t>
            </a:r>
            <a:r>
              <a:rPr lang="pt-PT" dirty="0">
                <a:latin typeface="Arial Narrow" panose="020B0606020202030204" pitchFamily="34" charset="0"/>
              </a:rPr>
              <a:t>, research </a:t>
            </a:r>
            <a:r>
              <a:rPr lang="pt-PT" dirty="0" err="1">
                <a:latin typeface="Arial Narrow" panose="020B0606020202030204" pitchFamily="34" charset="0"/>
              </a:rPr>
              <a:t>motivations</a:t>
            </a:r>
            <a:r>
              <a:rPr lang="pt-PT" dirty="0">
                <a:latin typeface="Arial Narrow" panose="020B0606020202030204" pitchFamily="34" charset="0"/>
              </a:rPr>
              <a:t>, </a:t>
            </a:r>
            <a:r>
              <a:rPr lang="pt-PT" dirty="0" err="1">
                <a:latin typeface="Arial Narrow" panose="020B0606020202030204" pitchFamily="34" charset="0"/>
              </a:rPr>
              <a:t>career</a:t>
            </a:r>
            <a:r>
              <a:rPr lang="pt-PT" dirty="0">
                <a:latin typeface="Arial Narrow" panose="020B0606020202030204" pitchFamily="34" charset="0"/>
              </a:rPr>
              <a:t> </a:t>
            </a:r>
            <a:r>
              <a:rPr lang="pt-PT" dirty="0" err="1">
                <a:latin typeface="Arial Narrow" panose="020B0606020202030204" pitchFamily="34" charset="0"/>
              </a:rPr>
              <a:t>aspirations</a:t>
            </a:r>
            <a:r>
              <a:rPr lang="pt-PT" dirty="0">
                <a:latin typeface="Arial Narrow" panose="020B0606020202030204" pitchFamily="34" charset="0"/>
              </a:rPr>
              <a:t>, </a:t>
            </a:r>
            <a:r>
              <a:rPr lang="pt-PT" dirty="0" err="1">
                <a:latin typeface="Arial Narrow" panose="020B0606020202030204" pitchFamily="34" charset="0"/>
              </a:rPr>
              <a:t>expectations</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fears</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PhD,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they</a:t>
            </a:r>
            <a:r>
              <a:rPr lang="pt-PT" dirty="0">
                <a:latin typeface="Arial Narrow" panose="020B0606020202030204" pitchFamily="34" charset="0"/>
              </a:rPr>
              <a:t> </a:t>
            </a:r>
            <a:r>
              <a:rPr lang="pt-PT" dirty="0" err="1">
                <a:latin typeface="Arial Narrow" panose="020B0606020202030204" pitchFamily="34" charset="0"/>
              </a:rPr>
              <a:t>would</a:t>
            </a:r>
            <a:r>
              <a:rPr lang="pt-PT" dirty="0">
                <a:latin typeface="Arial Narrow" panose="020B0606020202030204" pitchFamily="34" charset="0"/>
              </a:rPr>
              <a:t> </a:t>
            </a:r>
            <a:r>
              <a:rPr lang="pt-PT" dirty="0" err="1">
                <a:latin typeface="Arial Narrow" panose="020B0606020202030204" pitchFamily="34" charset="0"/>
              </a:rPr>
              <a:t>like</a:t>
            </a:r>
            <a:r>
              <a:rPr lang="pt-PT" dirty="0">
                <a:latin typeface="Arial Narrow" panose="020B0606020202030204" pitchFamily="34" charset="0"/>
              </a:rPr>
              <a:t> to </a:t>
            </a:r>
            <a:r>
              <a:rPr lang="pt-PT" dirty="0" err="1">
                <a:latin typeface="Arial Narrow" panose="020B0606020202030204" pitchFamily="34" charset="0"/>
              </a:rPr>
              <a:t>discuss</a:t>
            </a:r>
            <a:r>
              <a:rPr lang="pt-PT" dirty="0">
                <a:latin typeface="Arial Narrow" panose="020B0606020202030204" pitchFamily="34" charset="0"/>
              </a:rPr>
              <a:t> in </a:t>
            </a:r>
            <a:r>
              <a:rPr lang="pt-PT" dirty="0" err="1">
                <a:latin typeface="Arial Narrow" panose="020B0606020202030204" pitchFamily="34" charset="0"/>
              </a:rPr>
              <a:t>the</a:t>
            </a:r>
            <a:r>
              <a:rPr lang="pt-PT" dirty="0">
                <a:latin typeface="Arial Narrow" panose="020B0606020202030204" pitchFamily="34" charset="0"/>
              </a:rPr>
              <a:t> particular </a:t>
            </a:r>
            <a:r>
              <a:rPr lang="pt-PT" dirty="0" err="1">
                <a:latin typeface="Arial Narrow" panose="020B0606020202030204" pitchFamily="34" charset="0"/>
              </a:rPr>
              <a:t>course</a:t>
            </a:r>
            <a:r>
              <a:rPr lang="pt-PT" dirty="0">
                <a:latin typeface="Arial Narrow" panose="020B0606020202030204" pitchFamily="34" charset="0"/>
              </a:rPr>
              <a:t> (RS1)</a:t>
            </a:r>
          </a:p>
          <a:p>
            <a:pPr>
              <a:lnSpc>
                <a:spcPct val="114000"/>
              </a:lnSpc>
              <a:spcBef>
                <a:spcPts val="0"/>
              </a:spcBef>
              <a:spcAft>
                <a:spcPts val="1800"/>
              </a:spcAft>
            </a:pPr>
            <a:r>
              <a:rPr lang="pt-PT" dirty="0" err="1">
                <a:latin typeface="Arial Narrow" panose="020B0606020202030204" pitchFamily="34" charset="0"/>
              </a:rPr>
              <a:t>Work</a:t>
            </a:r>
            <a:r>
              <a:rPr lang="pt-PT" dirty="0">
                <a:latin typeface="Arial Narrow" panose="020B0606020202030204" pitchFamily="34" charset="0"/>
              </a:rPr>
              <a:t> </a:t>
            </a:r>
            <a:r>
              <a:rPr lang="pt-PT" dirty="0" err="1">
                <a:latin typeface="Arial Narrow" panose="020B0606020202030204" pitchFamily="34" charset="0"/>
              </a:rPr>
              <a:t>plan</a:t>
            </a:r>
            <a:r>
              <a:rPr lang="pt-PT" dirty="0">
                <a:latin typeface="Arial Narrow" panose="020B0606020202030204" pitchFamily="34" charset="0"/>
              </a:rPr>
              <a:t> for RS 1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its</a:t>
            </a:r>
            <a:r>
              <a:rPr lang="pt-PT" dirty="0">
                <a:latin typeface="Arial Narrow" panose="020B0606020202030204" pitchFamily="34" charset="0"/>
              </a:rPr>
              <a:t> </a:t>
            </a:r>
            <a:r>
              <a:rPr lang="pt-PT" dirty="0" err="1">
                <a:latin typeface="Arial Narrow" panose="020B0606020202030204" pitchFamily="34" charset="0"/>
              </a:rPr>
              <a:t>relationship</a:t>
            </a:r>
            <a:r>
              <a:rPr lang="pt-PT" dirty="0">
                <a:latin typeface="Arial Narrow" panose="020B0606020202030204" pitchFamily="34" charset="0"/>
              </a:rPr>
              <a:t> </a:t>
            </a:r>
            <a:r>
              <a:rPr lang="pt-PT" dirty="0" err="1">
                <a:latin typeface="Arial Narrow" panose="020B0606020202030204" pitchFamily="34" charset="0"/>
              </a:rPr>
              <a:t>with</a:t>
            </a:r>
            <a:r>
              <a:rPr lang="pt-PT" dirty="0">
                <a:latin typeface="Arial Narrow" panose="020B0606020202030204" pitchFamily="34" charset="0"/>
              </a:rPr>
              <a:t> </a:t>
            </a:r>
            <a:r>
              <a:rPr lang="pt-PT" dirty="0" err="1">
                <a:latin typeface="Arial Narrow" panose="020B0606020202030204" pitchFamily="34" charset="0"/>
              </a:rPr>
              <a:t>other</a:t>
            </a:r>
            <a:r>
              <a:rPr lang="pt-PT" dirty="0">
                <a:latin typeface="Arial Narrow" panose="020B0606020202030204" pitchFamily="34" charset="0"/>
              </a:rPr>
              <a:t> </a:t>
            </a:r>
            <a:r>
              <a:rPr lang="pt-PT" dirty="0" err="1">
                <a:latin typeface="Arial Narrow" panose="020B0606020202030204" pitchFamily="34" charset="0"/>
              </a:rPr>
              <a:t>stages</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work</a:t>
            </a:r>
            <a:r>
              <a:rPr lang="pt-PT" dirty="0">
                <a:latin typeface="Arial Narrow" panose="020B0606020202030204" pitchFamily="34" charset="0"/>
              </a:rPr>
              <a:t> </a:t>
            </a:r>
            <a:r>
              <a:rPr lang="pt-PT" dirty="0" err="1">
                <a:latin typeface="Arial Narrow" panose="020B0606020202030204" pitchFamily="34" charset="0"/>
              </a:rPr>
              <a:t>on</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a:lnSpc>
                <a:spcPct val="114000"/>
              </a:lnSpc>
              <a:spcBef>
                <a:spcPts val="0"/>
              </a:spcBef>
              <a:spcAft>
                <a:spcPts val="1800"/>
              </a:spcAft>
            </a:pPr>
            <a:endParaRPr lang="en-GB" dirty="0">
              <a:latin typeface="Arial Narrow" panose="020B0606020202030204" pitchFamily="34" charset="0"/>
            </a:endParaRPr>
          </a:p>
        </p:txBody>
      </p:sp>
    </p:spTree>
    <p:extLst>
      <p:ext uri="{BB962C8B-B14F-4D97-AF65-F5344CB8AC3E}">
        <p14:creationId xmlns:p14="http://schemas.microsoft.com/office/powerpoint/2010/main" val="177069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0" y="139503"/>
            <a:ext cx="11593286" cy="601824"/>
          </a:xfrm>
        </p:spPr>
        <p:txBody>
          <a:bodyPr>
            <a:normAutofit/>
          </a:bodyPr>
          <a:lstStyle/>
          <a:p>
            <a:r>
              <a:rPr lang="en-GB" sz="3200" b="1" dirty="0">
                <a:solidFill>
                  <a:srgbClr val="C00000"/>
                </a:solidFill>
                <a:latin typeface="Arial Narrow" panose="020B0606020202030204" pitchFamily="34" charset="0"/>
              </a:rPr>
              <a:t>Assignments</a:t>
            </a: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963707"/>
            <a:ext cx="11647899" cy="5656728"/>
          </a:xfrm>
        </p:spPr>
        <p:txBody>
          <a:bodyPr>
            <a:normAutofit/>
          </a:bodyPr>
          <a:lstStyle/>
          <a:p>
            <a:pPr>
              <a:lnSpc>
                <a:spcPct val="114000"/>
              </a:lnSpc>
              <a:spcBef>
                <a:spcPts val="0"/>
              </a:spcBef>
              <a:spcAft>
                <a:spcPts val="1800"/>
              </a:spcAft>
            </a:pPr>
            <a:r>
              <a:rPr lang="pt-PT" dirty="0">
                <a:latin typeface="Arial Narrow" panose="020B0606020202030204" pitchFamily="34" charset="0"/>
              </a:rPr>
              <a:t>RS 1: </a:t>
            </a:r>
            <a:r>
              <a:rPr lang="pt-PT" dirty="0" err="1">
                <a:latin typeface="Arial Narrow" panose="020B0606020202030204" pitchFamily="34" charset="0"/>
              </a:rPr>
              <a:t>Help</a:t>
            </a:r>
            <a:r>
              <a:rPr lang="pt-PT" dirty="0">
                <a:latin typeface="Arial Narrow" panose="020B0606020202030204" pitchFamily="34" charset="0"/>
              </a:rPr>
              <a:t> to </a:t>
            </a:r>
            <a:r>
              <a:rPr lang="pt-PT" dirty="0" err="1">
                <a:latin typeface="Arial Narrow" panose="020B0606020202030204" pitchFamily="34" charset="0"/>
              </a:rPr>
              <a:t>kick</a:t>
            </a:r>
            <a:r>
              <a:rPr lang="pt-PT" dirty="0">
                <a:latin typeface="Arial Narrow" panose="020B0606020202030204" pitchFamily="34" charset="0"/>
              </a:rPr>
              <a:t> </a:t>
            </a:r>
            <a:r>
              <a:rPr lang="pt-PT" dirty="0" err="1">
                <a:latin typeface="Arial Narrow" panose="020B0606020202030204" pitchFamily="34" charset="0"/>
              </a:rPr>
              <a:t>start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lvl="1">
              <a:lnSpc>
                <a:spcPct val="114000"/>
              </a:lnSpc>
              <a:spcBef>
                <a:spcPts val="0"/>
              </a:spcBef>
              <a:spcAft>
                <a:spcPts val="1800"/>
              </a:spcAft>
            </a:pPr>
            <a:r>
              <a:rPr lang="pt-PT" dirty="0" err="1">
                <a:latin typeface="Arial Narrow" panose="020B0606020202030204" pitchFamily="34" charset="0"/>
              </a:rPr>
              <a:t>Essay</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review</a:t>
            </a:r>
            <a:r>
              <a:rPr lang="pt-PT" dirty="0">
                <a:latin typeface="Arial Narrow" panose="020B0606020202030204" pitchFamily="34" charset="0"/>
              </a:rPr>
              <a:t> for individual </a:t>
            </a:r>
            <a:r>
              <a:rPr lang="pt-PT" dirty="0" err="1">
                <a:latin typeface="Arial Narrow" panose="020B0606020202030204" pitchFamily="34" charset="0"/>
              </a:rPr>
              <a:t>theses</a:t>
            </a:r>
            <a:r>
              <a:rPr lang="pt-PT" dirty="0">
                <a:latin typeface="Arial Narrow" panose="020B0606020202030204" pitchFamily="34" charset="0"/>
              </a:rPr>
              <a:t>: </a:t>
            </a:r>
          </a:p>
          <a:p>
            <a:pPr lvl="2">
              <a:lnSpc>
                <a:spcPct val="114000"/>
              </a:lnSpc>
              <a:spcBef>
                <a:spcPts val="0"/>
              </a:spcBef>
              <a:spcAft>
                <a:spcPts val="1800"/>
              </a:spcAft>
            </a:pPr>
            <a:r>
              <a:rPr lang="pt-PT" dirty="0" err="1">
                <a:latin typeface="Arial Narrow" panose="020B0606020202030204" pitchFamily="34" charset="0"/>
              </a:rPr>
              <a:t>What</a:t>
            </a:r>
            <a:r>
              <a:rPr lang="pt-PT" dirty="0">
                <a:latin typeface="Arial Narrow" panose="020B0606020202030204" pitchFamily="34" charset="0"/>
              </a:rPr>
              <a:t> are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key</a:t>
            </a:r>
            <a:r>
              <a:rPr lang="pt-PT" dirty="0">
                <a:latin typeface="Arial Narrow" panose="020B0606020202030204" pitchFamily="34" charset="0"/>
              </a:rPr>
              <a:t> </a:t>
            </a:r>
            <a:r>
              <a:rPr lang="pt-PT" dirty="0" err="1">
                <a:latin typeface="Arial Narrow" panose="020B0606020202030204" pitchFamily="34" charset="0"/>
              </a:rPr>
              <a:t>issues</a:t>
            </a:r>
            <a:r>
              <a:rPr lang="pt-PT" dirty="0">
                <a:latin typeface="Arial Narrow" panose="020B0606020202030204" pitchFamily="34" charset="0"/>
              </a:rPr>
              <a:t> </a:t>
            </a:r>
            <a:r>
              <a:rPr lang="pt-PT" dirty="0" err="1">
                <a:latin typeface="Arial Narrow" panose="020B0606020202030204" pitchFamily="34" charset="0"/>
              </a:rPr>
              <a:t>related</a:t>
            </a:r>
            <a:r>
              <a:rPr lang="pt-PT" dirty="0">
                <a:latin typeface="Arial Narrow" panose="020B0606020202030204" pitchFamily="34" charset="0"/>
              </a:rPr>
              <a:t> to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how</a:t>
            </a:r>
            <a:r>
              <a:rPr lang="pt-PT" dirty="0">
                <a:latin typeface="Arial Narrow" panose="020B0606020202030204" pitchFamily="34" charset="0"/>
              </a:rPr>
              <a:t> </a:t>
            </a:r>
            <a:r>
              <a:rPr lang="pt-PT" dirty="0" err="1">
                <a:latin typeface="Arial Narrow" panose="020B0606020202030204" pitchFamily="34" charset="0"/>
              </a:rPr>
              <a:t>preliminary</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review</a:t>
            </a:r>
            <a:r>
              <a:rPr lang="pt-PT" dirty="0">
                <a:latin typeface="Arial Narrow" panose="020B0606020202030204" pitchFamily="34" charset="0"/>
              </a:rPr>
              <a:t> </a:t>
            </a:r>
            <a:r>
              <a:rPr lang="pt-PT" dirty="0" err="1">
                <a:latin typeface="Arial Narrow" panose="020B0606020202030204" pitchFamily="34" charset="0"/>
              </a:rPr>
              <a:t>helped</a:t>
            </a:r>
            <a:r>
              <a:rPr lang="pt-PT" dirty="0">
                <a:latin typeface="Arial Narrow" panose="020B0606020202030204" pitchFamily="34" charset="0"/>
              </a:rPr>
              <a:t> to </a:t>
            </a:r>
            <a:r>
              <a:rPr lang="pt-PT" dirty="0" err="1">
                <a:latin typeface="Arial Narrow" panose="020B0606020202030204" pitchFamily="34" charset="0"/>
              </a:rPr>
              <a:t>reach</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current</a:t>
            </a:r>
            <a:r>
              <a:rPr lang="pt-PT" dirty="0">
                <a:latin typeface="Arial Narrow" panose="020B0606020202030204" pitchFamily="34" charset="0"/>
              </a:rPr>
              <a:t> </a:t>
            </a:r>
            <a:r>
              <a:rPr lang="pt-PT" dirty="0" err="1">
                <a:latin typeface="Arial Narrow" panose="020B0606020202030204" pitchFamily="34" charset="0"/>
              </a:rPr>
              <a:t>point</a:t>
            </a:r>
            <a:r>
              <a:rPr lang="pt-PT" dirty="0">
                <a:latin typeface="Arial Narrow" panose="020B0606020202030204" pitchFamily="34" charset="0"/>
              </a:rPr>
              <a:t>?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needs</a:t>
            </a:r>
            <a:r>
              <a:rPr lang="pt-PT" dirty="0">
                <a:latin typeface="Arial Narrow" panose="020B0606020202030204" pitchFamily="34" charset="0"/>
              </a:rPr>
              <a:t> to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done</a:t>
            </a:r>
            <a:r>
              <a:rPr lang="pt-PT" dirty="0">
                <a:latin typeface="Arial Narrow" panose="020B0606020202030204" pitchFamily="34" charset="0"/>
              </a:rPr>
              <a:t> (</a:t>
            </a:r>
            <a:r>
              <a:rPr lang="pt-PT" dirty="0" err="1">
                <a:latin typeface="Arial Narrow" panose="020B0606020202030204" pitchFamily="34" charset="0"/>
              </a:rPr>
              <a:t>big</a:t>
            </a:r>
            <a:r>
              <a:rPr lang="pt-PT" dirty="0">
                <a:latin typeface="Arial Narrow" panose="020B0606020202030204" pitchFamily="34" charset="0"/>
              </a:rPr>
              <a:t> research </a:t>
            </a:r>
            <a:r>
              <a:rPr lang="pt-PT" dirty="0" err="1">
                <a:latin typeface="Arial Narrow" panose="020B0606020202030204" pitchFamily="34" charset="0"/>
              </a:rPr>
              <a:t>questions</a:t>
            </a:r>
            <a:r>
              <a:rPr lang="pt-PT" dirty="0">
                <a:latin typeface="Arial Narrow" panose="020B0606020202030204" pitchFamily="34" charset="0"/>
              </a:rPr>
              <a:t> </a:t>
            </a:r>
            <a:r>
              <a:rPr lang="pt-PT" dirty="0" err="1">
                <a:latin typeface="Arial Narrow" panose="020B0606020202030204" pitchFamily="34" charset="0"/>
              </a:rPr>
              <a:t>marks</a:t>
            </a:r>
            <a:r>
              <a:rPr lang="pt-PT" dirty="0">
                <a:latin typeface="Arial Narrow" panose="020B0606020202030204" pitchFamily="34" charset="0"/>
              </a:rPr>
              <a:t>) </a:t>
            </a:r>
            <a:r>
              <a:rPr lang="pt-PT" dirty="0" err="1">
                <a:latin typeface="Arial Narrow" panose="020B0606020202030204" pitchFamily="34" charset="0"/>
              </a:rPr>
              <a:t>how</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review</a:t>
            </a:r>
            <a:r>
              <a:rPr lang="pt-PT" dirty="0">
                <a:latin typeface="Arial Narrow" panose="020B0606020202030204" pitchFamily="34" charset="0"/>
              </a:rPr>
              <a:t> </a:t>
            </a:r>
            <a:r>
              <a:rPr lang="pt-PT" dirty="0" err="1">
                <a:latin typeface="Arial Narrow" panose="020B0606020202030204" pitchFamily="34" charset="0"/>
              </a:rPr>
              <a:t>will</a:t>
            </a:r>
            <a:r>
              <a:rPr lang="pt-PT" dirty="0">
                <a:latin typeface="Arial Narrow" panose="020B0606020202030204" pitchFamily="34" charset="0"/>
              </a:rPr>
              <a:t> </a:t>
            </a:r>
            <a:r>
              <a:rPr lang="pt-PT" dirty="0" err="1">
                <a:latin typeface="Arial Narrow" panose="020B0606020202030204" pitchFamily="34" charset="0"/>
              </a:rPr>
              <a:t>help</a:t>
            </a:r>
            <a:r>
              <a:rPr lang="pt-PT" dirty="0">
                <a:latin typeface="Arial Narrow" panose="020B0606020202030204" pitchFamily="34" charset="0"/>
              </a:rPr>
              <a:t> (</a:t>
            </a:r>
            <a:r>
              <a:rPr lang="pt-PT" dirty="0" err="1">
                <a:latin typeface="Arial Narrow" panose="020B0606020202030204" pitchFamily="34" charset="0"/>
              </a:rPr>
              <a:t>big</a:t>
            </a:r>
            <a:r>
              <a:rPr lang="pt-PT" dirty="0">
                <a:latin typeface="Arial Narrow" panose="020B0606020202030204" pitchFamily="34" charset="0"/>
              </a:rPr>
              <a:t> </a:t>
            </a:r>
            <a:r>
              <a:rPr lang="pt-PT" dirty="0" err="1">
                <a:latin typeface="Arial Narrow" panose="020B0606020202030204" pitchFamily="34" charset="0"/>
              </a:rPr>
              <a:t>blocks</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why</a:t>
            </a:r>
            <a:r>
              <a:rPr lang="pt-PT" dirty="0">
                <a:latin typeface="Arial Narrow" panose="020B0606020202030204" pitchFamily="34" charset="0"/>
              </a:rPr>
              <a:t> – </a:t>
            </a:r>
            <a:r>
              <a:rPr lang="pt-PT" dirty="0" err="1">
                <a:latin typeface="Arial Narrow" panose="020B0606020202030204" pitchFamily="34" charset="0"/>
              </a:rPr>
              <a:t>construction</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theoretical</a:t>
            </a:r>
            <a:r>
              <a:rPr lang="pt-PT" dirty="0">
                <a:latin typeface="Arial Narrow" panose="020B0606020202030204" pitchFamily="34" charset="0"/>
              </a:rPr>
              <a:t> </a:t>
            </a:r>
            <a:r>
              <a:rPr lang="pt-PT" dirty="0" err="1">
                <a:latin typeface="Arial Narrow" panose="020B0606020202030204" pitchFamily="34" charset="0"/>
              </a:rPr>
              <a:t>approach</a:t>
            </a:r>
            <a:r>
              <a:rPr lang="pt-PT" dirty="0">
                <a:latin typeface="Arial Narrow" panose="020B0606020202030204" pitchFamily="34" charset="0"/>
              </a:rPr>
              <a:t>, research </a:t>
            </a:r>
            <a:r>
              <a:rPr lang="pt-PT" dirty="0" err="1">
                <a:latin typeface="Arial Narrow" panose="020B0606020202030204" pitchFamily="34" charset="0"/>
              </a:rPr>
              <a:t>problem</a:t>
            </a:r>
            <a:r>
              <a:rPr lang="pt-PT" dirty="0">
                <a:latin typeface="Arial Narrow" panose="020B0606020202030204" pitchFamily="34" charset="0"/>
              </a:rPr>
              <a:t>/</a:t>
            </a:r>
            <a:r>
              <a:rPr lang="pt-PT" dirty="0" err="1">
                <a:latin typeface="Arial Narrow" panose="020B0606020202030204" pitchFamily="34" charset="0"/>
              </a:rPr>
              <a:t>questions</a:t>
            </a:r>
            <a:r>
              <a:rPr lang="pt-PT" dirty="0">
                <a:latin typeface="Arial Narrow" panose="020B0606020202030204" pitchFamily="34" charset="0"/>
              </a:rPr>
              <a:t>/</a:t>
            </a:r>
            <a:r>
              <a:rPr lang="pt-PT" dirty="0" err="1">
                <a:latin typeface="Arial Narrow" panose="020B0606020202030204" pitchFamily="34" charset="0"/>
              </a:rPr>
              <a:t>hypothesis</a:t>
            </a:r>
            <a:r>
              <a:rPr lang="pt-PT" dirty="0">
                <a:latin typeface="Arial Narrow" panose="020B0606020202030204" pitchFamily="34" charset="0"/>
              </a:rPr>
              <a:t>, </a:t>
            </a:r>
            <a:r>
              <a:rPr lang="pt-PT" dirty="0" err="1">
                <a:latin typeface="Arial Narrow" panose="020B0606020202030204" pitchFamily="34" charset="0"/>
              </a:rPr>
              <a:t>methodology</a:t>
            </a:r>
            <a:r>
              <a:rPr lang="pt-PT" dirty="0">
                <a:latin typeface="Arial Narrow" panose="020B0606020202030204" pitchFamily="34" charset="0"/>
              </a:rPr>
              <a:t>, etc.); </a:t>
            </a:r>
            <a:r>
              <a:rPr lang="pt-PT" dirty="0" err="1">
                <a:latin typeface="Arial Narrow" panose="020B0606020202030204" pitchFamily="34" charset="0"/>
              </a:rPr>
              <a:t>how</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will</a:t>
            </a:r>
            <a:r>
              <a:rPr lang="pt-PT" dirty="0">
                <a:latin typeface="Arial Narrow" panose="020B0606020202030204" pitchFamily="34" charset="0"/>
              </a:rPr>
              <a:t>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selected</a:t>
            </a:r>
            <a:r>
              <a:rPr lang="pt-PT" dirty="0">
                <a:latin typeface="Arial Narrow" panose="020B0606020202030204" pitchFamily="34" charset="0"/>
              </a:rPr>
              <a:t>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one</a:t>
            </a:r>
            <a:r>
              <a:rPr lang="pt-PT" dirty="0">
                <a:latin typeface="Arial Narrow" panose="020B0606020202030204" pitchFamily="34" charset="0"/>
              </a:rPr>
              <a:t> </a:t>
            </a:r>
            <a:r>
              <a:rPr lang="pt-PT" dirty="0" err="1">
                <a:latin typeface="Arial Narrow" panose="020B0606020202030204" pitchFamily="34" charset="0"/>
              </a:rPr>
              <a:t>needs</a:t>
            </a:r>
            <a:r>
              <a:rPr lang="pt-PT" dirty="0">
                <a:latin typeface="Arial Narrow" panose="020B0606020202030204" pitchFamily="34" charset="0"/>
              </a:rPr>
              <a:t> to do </a:t>
            </a:r>
            <a:r>
              <a:rPr lang="pt-PT" dirty="0" err="1">
                <a:latin typeface="Arial Narrow" panose="020B0606020202030204" pitchFamily="34" charset="0"/>
              </a:rPr>
              <a:t>with</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litetature</a:t>
            </a:r>
            <a:r>
              <a:rPr lang="pt-PT" dirty="0">
                <a:latin typeface="Arial Narrow" panose="020B0606020202030204" pitchFamily="34" charset="0"/>
              </a:rPr>
              <a:t> in a PhD </a:t>
            </a:r>
            <a:r>
              <a:rPr lang="pt-PT" dirty="0" err="1">
                <a:latin typeface="Arial Narrow" panose="020B0606020202030204" pitchFamily="34" charset="0"/>
              </a:rPr>
              <a:t>program</a:t>
            </a:r>
            <a:r>
              <a:rPr lang="pt-PT" dirty="0">
                <a:latin typeface="Arial Narrow" panose="020B0606020202030204" pitchFamily="34" charset="0"/>
              </a:rPr>
              <a:t>?). </a:t>
            </a:r>
          </a:p>
          <a:p>
            <a:pPr lvl="2">
              <a:lnSpc>
                <a:spcPct val="114000"/>
              </a:lnSpc>
              <a:spcBef>
                <a:spcPts val="0"/>
              </a:spcBef>
              <a:spcAft>
                <a:spcPts val="1800"/>
              </a:spcAft>
            </a:pPr>
            <a:r>
              <a:rPr lang="pt-PT" dirty="0" err="1">
                <a:latin typeface="Arial Narrow" panose="020B0606020202030204" pitchFamily="34" charset="0"/>
              </a:rPr>
              <a:t>Maximum</a:t>
            </a:r>
            <a:r>
              <a:rPr lang="pt-PT" dirty="0">
                <a:latin typeface="Arial Narrow" panose="020B0606020202030204" pitchFamily="34" charset="0"/>
              </a:rPr>
              <a:t> 4,000 </a:t>
            </a:r>
            <a:r>
              <a:rPr lang="pt-PT" dirty="0" err="1">
                <a:latin typeface="Arial Narrow" panose="020B0606020202030204" pitchFamily="34" charset="0"/>
              </a:rPr>
              <a:t>words</a:t>
            </a:r>
            <a:r>
              <a:rPr lang="pt-PT" dirty="0">
                <a:latin typeface="Arial Narrow" panose="020B0606020202030204" pitchFamily="34" charset="0"/>
              </a:rPr>
              <a:t> to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submitted</a:t>
            </a:r>
            <a:r>
              <a:rPr lang="pt-PT" dirty="0">
                <a:latin typeface="Arial Narrow" panose="020B0606020202030204" pitchFamily="34" charset="0"/>
              </a:rPr>
              <a:t> </a:t>
            </a:r>
            <a:r>
              <a:rPr lang="pt-PT" dirty="0" err="1">
                <a:latin typeface="Arial Narrow" panose="020B0606020202030204" pitchFamily="34" charset="0"/>
              </a:rPr>
              <a:t>January</a:t>
            </a:r>
            <a:r>
              <a:rPr lang="pt-PT" dirty="0">
                <a:latin typeface="Arial Narrow" panose="020B0606020202030204" pitchFamily="34" charset="0"/>
              </a:rPr>
              <a:t> 15th, 2024</a:t>
            </a:r>
          </a:p>
        </p:txBody>
      </p:sp>
    </p:spTree>
    <p:extLst>
      <p:ext uri="{BB962C8B-B14F-4D97-AF65-F5344CB8AC3E}">
        <p14:creationId xmlns:p14="http://schemas.microsoft.com/office/powerpoint/2010/main" val="1124664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0" y="139503"/>
            <a:ext cx="11593286" cy="601824"/>
          </a:xfrm>
        </p:spPr>
        <p:txBody>
          <a:bodyPr>
            <a:normAutofit/>
          </a:bodyPr>
          <a:lstStyle/>
          <a:p>
            <a:r>
              <a:rPr lang="en-GB" sz="3200" b="1" dirty="0">
                <a:solidFill>
                  <a:srgbClr val="C00000"/>
                </a:solidFill>
                <a:latin typeface="Arial Narrow" panose="020B0606020202030204" pitchFamily="34" charset="0"/>
              </a:rPr>
              <a:t>Assignments</a:t>
            </a: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963707"/>
            <a:ext cx="11647899" cy="5656728"/>
          </a:xfrm>
        </p:spPr>
        <p:txBody>
          <a:bodyPr>
            <a:normAutofit/>
          </a:bodyPr>
          <a:lstStyle/>
          <a:p>
            <a:pPr lvl="2">
              <a:lnSpc>
                <a:spcPct val="114000"/>
              </a:lnSpc>
              <a:spcBef>
                <a:spcPts val="0"/>
              </a:spcBef>
              <a:spcAft>
                <a:spcPts val="1800"/>
              </a:spcAft>
            </a:pPr>
            <a:r>
              <a:rPr lang="en-GB" sz="2100" dirty="0">
                <a:latin typeface="Arial Narrow" panose="020B0606020202030204" pitchFamily="34" charset="0"/>
              </a:rPr>
              <a:t>If we were to summarise, in a simplistic and schematic way, the essay assignment, we would say that: the essay has three main parts. In the first, you explain the current draft outline of your research project and how it is supported by the literature. In the second part, you need to identify the gaps that need filling to transform a draft outline into a fully developed research project, and why they are relevant. In the third part, you need to explain the key areas of the literature you will be exploring/researching in order to achieve the fully developed research project. Typically, you would need about 2,000 words for the first part of your essay, and about 1,000 words each, on the second and on the third parts. This is only a simplistic example about how this essay could be organized. In other words, you need to explain where you are at the moment and how you got there; where you ought to be in May, the questions you need answering to get there and how you will use the literature to answer those questions.</a:t>
            </a:r>
            <a:endParaRPr lang="pt-PT" sz="2100" dirty="0">
              <a:latin typeface="Arial Narrow" panose="020B0606020202030204" pitchFamily="34" charset="0"/>
            </a:endParaRPr>
          </a:p>
        </p:txBody>
      </p:sp>
    </p:spTree>
    <p:extLst>
      <p:ext uri="{BB962C8B-B14F-4D97-AF65-F5344CB8AC3E}">
        <p14:creationId xmlns:p14="http://schemas.microsoft.com/office/powerpoint/2010/main" val="39977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0" y="139503"/>
            <a:ext cx="11593286" cy="601824"/>
          </a:xfrm>
        </p:spPr>
        <p:txBody>
          <a:bodyPr>
            <a:normAutofit/>
          </a:bodyPr>
          <a:lstStyle/>
          <a:p>
            <a:r>
              <a:rPr lang="en-GB" sz="3200" b="1" dirty="0">
                <a:solidFill>
                  <a:srgbClr val="C00000"/>
                </a:solidFill>
                <a:latin typeface="Arial Narrow" panose="020B0606020202030204" pitchFamily="34" charset="0"/>
              </a:rPr>
              <a:t>Assignments</a:t>
            </a: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963707"/>
            <a:ext cx="11647899" cy="5656728"/>
          </a:xfrm>
        </p:spPr>
        <p:txBody>
          <a:bodyPr>
            <a:normAutofit/>
          </a:bodyPr>
          <a:lstStyle/>
          <a:p>
            <a:pPr>
              <a:lnSpc>
                <a:spcPct val="114000"/>
              </a:lnSpc>
              <a:spcBef>
                <a:spcPts val="0"/>
              </a:spcBef>
              <a:spcAft>
                <a:spcPts val="1800"/>
              </a:spcAft>
            </a:pPr>
            <a:r>
              <a:rPr lang="pt-PT" dirty="0">
                <a:latin typeface="Arial Narrow" panose="020B0606020202030204" pitchFamily="34" charset="0"/>
              </a:rPr>
              <a:t>RS 2: </a:t>
            </a:r>
            <a:r>
              <a:rPr lang="pt-PT" dirty="0" err="1">
                <a:latin typeface="Arial Narrow" panose="020B0606020202030204" pitchFamily="34" charset="0"/>
              </a:rPr>
              <a:t>Help</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development</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lvl="1">
              <a:lnSpc>
                <a:spcPct val="114000"/>
              </a:lnSpc>
              <a:spcBef>
                <a:spcPts val="0"/>
              </a:spcBef>
              <a:spcAft>
                <a:spcPts val="1800"/>
              </a:spcAft>
            </a:pPr>
            <a:r>
              <a:rPr lang="pt-PT" dirty="0" err="1">
                <a:latin typeface="Arial Narrow" panose="020B0606020202030204" pitchFamily="34" charset="0"/>
              </a:rPr>
              <a:t>Assignment</a:t>
            </a:r>
            <a:r>
              <a:rPr lang="pt-PT" dirty="0">
                <a:latin typeface="Arial Narrow" panose="020B0606020202030204" pitchFamily="34" charset="0"/>
              </a:rPr>
              <a:t> </a:t>
            </a:r>
            <a:r>
              <a:rPr lang="pt-PT" dirty="0" err="1">
                <a:latin typeface="Arial Narrow" panose="020B0606020202030204" pitchFamily="34" charset="0"/>
              </a:rPr>
              <a:t>is</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r>
              <a:rPr lang="pt-PT" dirty="0">
                <a:latin typeface="Arial Narrow" panose="020B0606020202030204" pitchFamily="34" charset="0"/>
              </a:rPr>
              <a:t>, </a:t>
            </a:r>
            <a:r>
              <a:rPr lang="pt-PT" dirty="0" err="1">
                <a:latin typeface="Arial Narrow" panose="020B0606020202030204" pitchFamily="34" charset="0"/>
              </a:rPr>
              <a:t>maximum</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10,000 </a:t>
            </a:r>
            <a:r>
              <a:rPr lang="pt-PT" dirty="0" err="1">
                <a:latin typeface="Arial Narrow" panose="020B0606020202030204" pitchFamily="34" charset="0"/>
              </a:rPr>
              <a:t>words</a:t>
            </a:r>
            <a:r>
              <a:rPr lang="pt-PT" dirty="0">
                <a:latin typeface="Arial Narrow" panose="020B0606020202030204" pitchFamily="34" charset="0"/>
              </a:rPr>
              <a:t>, to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submitted</a:t>
            </a:r>
            <a:r>
              <a:rPr lang="pt-PT" dirty="0">
                <a:latin typeface="Arial Narrow" panose="020B0606020202030204" pitchFamily="34" charset="0"/>
              </a:rPr>
              <a:t> in </a:t>
            </a:r>
            <a:r>
              <a:rPr lang="pt-PT" dirty="0" err="1">
                <a:latin typeface="Arial Narrow" panose="020B0606020202030204" pitchFamily="34" charset="0"/>
              </a:rPr>
              <a:t>June</a:t>
            </a:r>
            <a:r>
              <a:rPr lang="pt-PT" dirty="0">
                <a:latin typeface="Arial Narrow" panose="020B0606020202030204" pitchFamily="34" charset="0"/>
              </a:rPr>
              <a:t>, in </a:t>
            </a:r>
            <a:r>
              <a:rPr lang="pt-PT" dirty="0" err="1">
                <a:latin typeface="Arial Narrow" panose="020B0606020202030204" pitchFamily="34" charset="0"/>
              </a:rPr>
              <a:t>order</a:t>
            </a:r>
            <a:r>
              <a:rPr lang="pt-PT" dirty="0">
                <a:latin typeface="Arial Narrow" panose="020B0606020202030204" pitchFamily="34" charset="0"/>
              </a:rPr>
              <a:t> to upgrade, </a:t>
            </a:r>
            <a:r>
              <a:rPr lang="pt-PT" dirty="0" err="1">
                <a:latin typeface="Arial Narrow" panose="020B0606020202030204" pitchFamily="34" charset="0"/>
              </a:rPr>
              <a:t>or</a:t>
            </a:r>
            <a:r>
              <a:rPr lang="pt-PT" dirty="0">
                <a:latin typeface="Arial Narrow" panose="020B0606020202030204" pitchFamily="34" charset="0"/>
              </a:rPr>
              <a:t> </a:t>
            </a:r>
            <a:r>
              <a:rPr lang="pt-PT" dirty="0" err="1">
                <a:latin typeface="Arial Narrow" panose="020B0606020202030204" pitchFamily="34" charset="0"/>
              </a:rPr>
              <a:t>not</a:t>
            </a:r>
            <a:r>
              <a:rPr lang="pt-PT" dirty="0">
                <a:latin typeface="Arial Narrow" panose="020B0606020202030204" pitchFamily="34" charset="0"/>
              </a:rPr>
              <a:t>, to </a:t>
            </a:r>
            <a:r>
              <a:rPr lang="pt-PT" dirty="0" err="1">
                <a:latin typeface="Arial Narrow" panose="020B0606020202030204" pitchFamily="34" charset="0"/>
              </a:rPr>
              <a:t>full</a:t>
            </a:r>
            <a:r>
              <a:rPr lang="pt-PT" dirty="0">
                <a:latin typeface="Arial Narrow" panose="020B0606020202030204" pitchFamily="34" charset="0"/>
              </a:rPr>
              <a:t> PhD status.</a:t>
            </a:r>
          </a:p>
        </p:txBody>
      </p:sp>
    </p:spTree>
    <p:extLst>
      <p:ext uri="{BB962C8B-B14F-4D97-AF65-F5344CB8AC3E}">
        <p14:creationId xmlns:p14="http://schemas.microsoft.com/office/powerpoint/2010/main" val="215093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0" y="128296"/>
            <a:ext cx="11593286" cy="575089"/>
          </a:xfrm>
        </p:spPr>
        <p:txBody>
          <a:bodyPr>
            <a:normAutofit/>
          </a:bodyPr>
          <a:lstStyle/>
          <a:p>
            <a:r>
              <a:rPr lang="en-GB" sz="3200" b="1" dirty="0">
                <a:solidFill>
                  <a:srgbClr val="C00000"/>
                </a:solidFill>
                <a:latin typeface="Arial Narrow" panose="020B0606020202030204" pitchFamily="34" charset="0"/>
              </a:rPr>
              <a:t>RS 1 Essay – what is the plan for literature research?</a:t>
            </a: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290147" y="791309"/>
            <a:ext cx="11671788" cy="5824096"/>
          </a:xfrm>
        </p:spPr>
        <p:txBody>
          <a:bodyPr/>
          <a:lstStyle/>
          <a:p>
            <a:pPr>
              <a:lnSpc>
                <a:spcPct val="114000"/>
              </a:lnSpc>
              <a:spcBef>
                <a:spcPts val="0"/>
              </a:spcBef>
              <a:spcAft>
                <a:spcPts val="1800"/>
              </a:spcAft>
            </a:pPr>
            <a:r>
              <a:rPr lang="en-GB" dirty="0">
                <a:latin typeface="Arial Narrow" panose="020B0606020202030204" pitchFamily="34" charset="0"/>
              </a:rPr>
              <a:t>The key literature research needed to be done for the thesis (the literature foundation).</a:t>
            </a:r>
          </a:p>
          <a:p>
            <a:pPr>
              <a:lnSpc>
                <a:spcPct val="114000"/>
              </a:lnSpc>
              <a:spcBef>
                <a:spcPts val="0"/>
              </a:spcBef>
              <a:spcAft>
                <a:spcPts val="1800"/>
              </a:spcAft>
            </a:pPr>
            <a:r>
              <a:rPr lang="en-GB" dirty="0">
                <a:latin typeface="Arial Narrow" panose="020B0606020202030204" pitchFamily="34" charset="0"/>
              </a:rPr>
              <a:t>Need to answer specific questions (please, refer to the “notes about the preparation of the research project”, in lecture 2 – check </a:t>
            </a:r>
            <a:r>
              <a:rPr lang="en-GB">
                <a:latin typeface="Arial Narrow" panose="020B0606020202030204" pitchFamily="34" charset="0"/>
              </a:rPr>
              <a:t>in Fenix) </a:t>
            </a:r>
            <a:endParaRPr lang="en-GB" dirty="0">
              <a:latin typeface="Arial Narrow" panose="020B0606020202030204" pitchFamily="34" charset="0"/>
            </a:endParaRPr>
          </a:p>
          <a:p>
            <a:pPr marL="0" indent="0">
              <a:lnSpc>
                <a:spcPct val="114000"/>
              </a:lnSpc>
              <a:spcBef>
                <a:spcPts val="0"/>
              </a:spcBef>
              <a:spcAft>
                <a:spcPts val="1800"/>
              </a:spcAft>
              <a:buNone/>
            </a:pPr>
            <a:endParaRPr lang="en-GB" dirty="0">
              <a:latin typeface="Arial Narrow" panose="020B0606020202030204" pitchFamily="34" charset="0"/>
            </a:endParaRPr>
          </a:p>
        </p:txBody>
      </p:sp>
      <p:graphicFrame>
        <p:nvGraphicFramePr>
          <p:cNvPr id="4" name="Diagram 3">
            <a:extLst>
              <a:ext uri="{FF2B5EF4-FFF2-40B4-BE49-F238E27FC236}">
                <a16:creationId xmlns:a16="http://schemas.microsoft.com/office/drawing/2014/main" id="{FBB91E78-1634-49AA-832B-A89FB8A67207}"/>
              </a:ext>
            </a:extLst>
          </p:cNvPr>
          <p:cNvGraphicFramePr/>
          <p:nvPr>
            <p:extLst>
              <p:ext uri="{D42A27DB-BD31-4B8C-83A1-F6EECF244321}">
                <p14:modId xmlns:p14="http://schemas.microsoft.com/office/powerpoint/2010/main" val="2867293037"/>
              </p:ext>
            </p:extLst>
          </p:nvPr>
        </p:nvGraphicFramePr>
        <p:xfrm>
          <a:off x="536331" y="2879481"/>
          <a:ext cx="11268450" cy="3735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7426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96715"/>
            <a:ext cx="11593286" cy="584690"/>
          </a:xfrm>
        </p:spPr>
        <p:txBody>
          <a:bodyPr>
            <a:normAutofit/>
          </a:bodyPr>
          <a:lstStyle/>
          <a:p>
            <a:r>
              <a:rPr lang="en-GB" sz="3200" b="1" dirty="0">
                <a:solidFill>
                  <a:srgbClr val="C00000"/>
                </a:solidFill>
                <a:latin typeface="Arial Narrow" panose="020B0606020202030204" pitchFamily="34" charset="0"/>
              </a:rPr>
              <a:t>Work Plan for RS 1</a:t>
            </a:r>
          </a:p>
        </p:txBody>
      </p:sp>
      <p:graphicFrame>
        <p:nvGraphicFramePr>
          <p:cNvPr id="4" name="Table 4">
            <a:extLst>
              <a:ext uri="{FF2B5EF4-FFF2-40B4-BE49-F238E27FC236}">
                <a16:creationId xmlns:a16="http://schemas.microsoft.com/office/drawing/2014/main" id="{67794313-681B-4C3D-AEBD-CB5B798FA052}"/>
              </a:ext>
            </a:extLst>
          </p:cNvPr>
          <p:cNvGraphicFramePr>
            <a:graphicFrameLocks noGrp="1"/>
          </p:cNvGraphicFramePr>
          <p:nvPr>
            <p:ph idx="1"/>
            <p:extLst>
              <p:ext uri="{D42A27DB-BD31-4B8C-83A1-F6EECF244321}">
                <p14:modId xmlns:p14="http://schemas.microsoft.com/office/powerpoint/2010/main" val="3594531400"/>
              </p:ext>
            </p:extLst>
          </p:nvPr>
        </p:nvGraphicFramePr>
        <p:xfrm>
          <a:off x="326571" y="968374"/>
          <a:ext cx="11593286" cy="5045936"/>
        </p:xfrm>
        <a:graphic>
          <a:graphicData uri="http://schemas.openxmlformats.org/drawingml/2006/table">
            <a:tbl>
              <a:tblPr firstRow="1" bandRow="1">
                <a:tableStyleId>{5C22544A-7EE6-4342-B048-85BDC9FD1C3A}</a:tableStyleId>
              </a:tblPr>
              <a:tblGrid>
                <a:gridCol w="738313">
                  <a:extLst>
                    <a:ext uri="{9D8B030D-6E8A-4147-A177-3AD203B41FA5}">
                      <a16:colId xmlns:a16="http://schemas.microsoft.com/office/drawing/2014/main" val="1237415164"/>
                    </a:ext>
                  </a:extLst>
                </a:gridCol>
                <a:gridCol w="6398234">
                  <a:extLst>
                    <a:ext uri="{9D8B030D-6E8A-4147-A177-3AD203B41FA5}">
                      <a16:colId xmlns:a16="http://schemas.microsoft.com/office/drawing/2014/main" val="753144110"/>
                    </a:ext>
                  </a:extLst>
                </a:gridCol>
                <a:gridCol w="4456739">
                  <a:extLst>
                    <a:ext uri="{9D8B030D-6E8A-4147-A177-3AD203B41FA5}">
                      <a16:colId xmlns:a16="http://schemas.microsoft.com/office/drawing/2014/main" val="906971600"/>
                    </a:ext>
                  </a:extLst>
                </a:gridCol>
              </a:tblGrid>
              <a:tr h="418932">
                <a:tc>
                  <a:txBody>
                    <a:bodyPr/>
                    <a:lstStyle/>
                    <a:p>
                      <a:r>
                        <a:rPr lang="en-GB" sz="1600" dirty="0">
                          <a:latin typeface="Arial Narrow" panose="020B0606020202030204" pitchFamily="34" charset="0"/>
                        </a:rPr>
                        <a:t>Date</a:t>
                      </a:r>
                    </a:p>
                  </a:txBody>
                  <a:tcPr/>
                </a:tc>
                <a:tc>
                  <a:txBody>
                    <a:bodyPr/>
                    <a:lstStyle/>
                    <a:p>
                      <a:r>
                        <a:rPr lang="en-GB" sz="1600" dirty="0">
                          <a:latin typeface="Arial Narrow" panose="020B0606020202030204" pitchFamily="34" charset="0"/>
                        </a:rPr>
                        <a:t>Topic</a:t>
                      </a:r>
                    </a:p>
                  </a:txBody>
                  <a:tcPr/>
                </a:tc>
                <a:tc>
                  <a:txBody>
                    <a:bodyPr/>
                    <a:lstStyle/>
                    <a:p>
                      <a:r>
                        <a:rPr lang="en-GB" sz="1600" dirty="0">
                          <a:latin typeface="Arial Narrow" panose="020B0606020202030204" pitchFamily="34" charset="0"/>
                        </a:rPr>
                        <a:t>Who</a:t>
                      </a:r>
                    </a:p>
                  </a:txBody>
                  <a:tcPr/>
                </a:tc>
                <a:extLst>
                  <a:ext uri="{0D108BD9-81ED-4DB2-BD59-A6C34878D82A}">
                    <a16:rowId xmlns:a16="http://schemas.microsoft.com/office/drawing/2014/main" val="4099993728"/>
                  </a:ext>
                </a:extLst>
              </a:tr>
              <a:tr h="418932">
                <a:tc>
                  <a:txBody>
                    <a:bodyPr/>
                    <a:lstStyle/>
                    <a:p>
                      <a:r>
                        <a:rPr lang="en-GB" sz="1600" dirty="0">
                          <a:latin typeface="Arial Narrow" panose="020B0606020202030204" pitchFamily="34" charset="0"/>
                        </a:rPr>
                        <a:t>22/09</a:t>
                      </a:r>
                    </a:p>
                  </a:txBody>
                  <a:tcPr/>
                </a:tc>
                <a:tc>
                  <a:txBody>
                    <a:bodyPr/>
                    <a:lstStyle/>
                    <a:p>
                      <a:r>
                        <a:rPr lang="en-GB" sz="1600" dirty="0">
                          <a:latin typeface="Arial Narrow" panose="020B0606020202030204" pitchFamily="34" charset="0"/>
                        </a:rPr>
                        <a:t>Introduction and what is expected of your research projects</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2016531177"/>
                  </a:ext>
                </a:extLst>
              </a:tr>
              <a:tr h="418932">
                <a:tc>
                  <a:txBody>
                    <a:bodyPr/>
                    <a:lstStyle/>
                    <a:p>
                      <a:r>
                        <a:rPr lang="en-GB" sz="1600" dirty="0">
                          <a:latin typeface="Arial Narrow" panose="020B0606020202030204" pitchFamily="34" charset="0"/>
                        </a:rPr>
                        <a:t>29/09</a:t>
                      </a:r>
                    </a:p>
                  </a:txBody>
                  <a:tcPr/>
                </a:tc>
                <a:tc>
                  <a:txBody>
                    <a:bodyPr/>
                    <a:lstStyle/>
                    <a:p>
                      <a:r>
                        <a:rPr lang="en-GB" sz="1600" dirty="0">
                          <a:latin typeface="Arial Narrow" panose="020B0606020202030204" pitchFamily="34" charset="0"/>
                        </a:rPr>
                        <a:t>How to design your research project (I)?</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1650976422"/>
                  </a:ext>
                </a:extLst>
              </a:tr>
              <a:tr h="418932">
                <a:tc>
                  <a:txBody>
                    <a:bodyPr/>
                    <a:lstStyle/>
                    <a:p>
                      <a:r>
                        <a:rPr lang="en-GB" sz="1600" dirty="0">
                          <a:latin typeface="Arial Narrow" panose="020B0606020202030204" pitchFamily="34" charset="0"/>
                        </a:rPr>
                        <a:t>06/10</a:t>
                      </a:r>
                    </a:p>
                  </a:txBody>
                  <a:tcPr/>
                </a:tc>
                <a:tc>
                  <a:txBody>
                    <a:bodyPr/>
                    <a:lstStyle/>
                    <a:p>
                      <a:r>
                        <a:rPr lang="en-GB" sz="1600" dirty="0">
                          <a:latin typeface="Arial Narrow" panose="020B0606020202030204" pitchFamily="34" charset="0"/>
                        </a:rPr>
                        <a:t>How to design your research project (II)?</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2606593262"/>
                  </a:ext>
                </a:extLst>
              </a:tr>
              <a:tr h="418932">
                <a:tc>
                  <a:txBody>
                    <a:bodyPr/>
                    <a:lstStyle/>
                    <a:p>
                      <a:r>
                        <a:rPr lang="en-GB" sz="1600" dirty="0">
                          <a:latin typeface="Arial Narrow" panose="020B0606020202030204" pitchFamily="34" charset="0"/>
                        </a:rPr>
                        <a:t>13/10</a:t>
                      </a:r>
                    </a:p>
                  </a:txBody>
                  <a:tcPr/>
                </a:tc>
                <a:tc>
                  <a:txBody>
                    <a:bodyPr/>
                    <a:lstStyle/>
                    <a:p>
                      <a:r>
                        <a:rPr lang="en-GB" sz="1600" dirty="0">
                          <a:latin typeface="Arial Narrow" panose="020B0606020202030204" pitchFamily="34" charset="0"/>
                        </a:rPr>
                        <a:t>Questions associated with the literature review</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4048828560"/>
                  </a:ext>
                </a:extLst>
              </a:tr>
              <a:tr h="437684">
                <a:tc>
                  <a:txBody>
                    <a:bodyPr/>
                    <a:lstStyle/>
                    <a:p>
                      <a:r>
                        <a:rPr lang="en-GB" sz="1600" dirty="0">
                          <a:latin typeface="Arial Narrow" panose="020B0606020202030204" pitchFamily="34" charset="0"/>
                        </a:rPr>
                        <a:t>20/10</a:t>
                      </a:r>
                    </a:p>
                  </a:txBody>
                  <a:tcPr/>
                </a:tc>
                <a:tc>
                  <a:txBody>
                    <a:bodyPr/>
                    <a:lstStyle/>
                    <a:p>
                      <a:r>
                        <a:rPr lang="en-GB" sz="1600" dirty="0">
                          <a:latin typeface="Arial Narrow" panose="020B0606020202030204" pitchFamily="34" charset="0"/>
                        </a:rPr>
                        <a:t>Questions associated with the literature review</a:t>
                      </a:r>
                    </a:p>
                  </a:txBody>
                  <a:tcPr/>
                </a:tc>
                <a:tc>
                  <a:txBody>
                    <a:bodyPr/>
                    <a:lstStyle/>
                    <a:p>
                      <a:r>
                        <a:rPr lang="pt-PT" sz="1600" dirty="0">
                          <a:latin typeface="Arial Narrow" panose="020B0606020202030204" pitchFamily="34" charset="0"/>
                        </a:rPr>
                        <a:t>CNCB</a:t>
                      </a:r>
                      <a:endParaRPr lang="en-GB" sz="1600" dirty="0">
                        <a:latin typeface="Arial Narrow" panose="020B0606020202030204" pitchFamily="34" charset="0"/>
                      </a:endParaRPr>
                    </a:p>
                  </a:txBody>
                  <a:tcPr/>
                </a:tc>
                <a:extLst>
                  <a:ext uri="{0D108BD9-81ED-4DB2-BD59-A6C34878D82A}">
                    <a16:rowId xmlns:a16="http://schemas.microsoft.com/office/drawing/2014/main" val="2838350193"/>
                  </a:ext>
                </a:extLst>
              </a:tr>
              <a:tr h="418932">
                <a:tc>
                  <a:txBody>
                    <a:bodyPr/>
                    <a:lstStyle/>
                    <a:p>
                      <a:r>
                        <a:rPr lang="en-GB" sz="1600" dirty="0">
                          <a:latin typeface="Arial Narrow" panose="020B0606020202030204" pitchFamily="34" charset="0"/>
                        </a:rPr>
                        <a:t>27/10</a:t>
                      </a:r>
                    </a:p>
                  </a:txBody>
                  <a:tcPr/>
                </a:tc>
                <a:tc>
                  <a:txBody>
                    <a:bodyPr/>
                    <a:lstStyle/>
                    <a:p>
                      <a:r>
                        <a:rPr lang="en-GB" sz="1600" dirty="0">
                          <a:latin typeface="Arial Narrow" panose="020B0606020202030204" pitchFamily="34" charset="0"/>
                        </a:rPr>
                        <a:t>What is expected of your assignment for RS 1?</a:t>
                      </a:r>
                    </a:p>
                  </a:txBody>
                  <a:tcPr/>
                </a:tc>
                <a:tc>
                  <a:txBody>
                    <a:bodyPr/>
                    <a:lstStyle/>
                    <a:p>
                      <a:r>
                        <a:rPr lang="pt-PT" sz="1600" dirty="0">
                          <a:latin typeface="Arial Narrow" panose="020B0606020202030204" pitchFamily="34" charset="0"/>
                        </a:rPr>
                        <a:t>CNCB</a:t>
                      </a:r>
                      <a:endParaRPr lang="en-GB" sz="1600" dirty="0">
                        <a:latin typeface="Arial Narrow" panose="020B0606020202030204" pitchFamily="34" charset="0"/>
                      </a:endParaRPr>
                    </a:p>
                  </a:txBody>
                  <a:tcPr/>
                </a:tc>
                <a:extLst>
                  <a:ext uri="{0D108BD9-81ED-4DB2-BD59-A6C34878D82A}">
                    <a16:rowId xmlns:a16="http://schemas.microsoft.com/office/drawing/2014/main" val="1807663176"/>
                  </a:ext>
                </a:extLst>
              </a:tr>
              <a:tr h="418932">
                <a:tc>
                  <a:txBody>
                    <a:bodyPr/>
                    <a:lstStyle/>
                    <a:p>
                      <a:r>
                        <a:rPr lang="en-GB" sz="1600" dirty="0">
                          <a:latin typeface="Arial Narrow" panose="020B0606020202030204" pitchFamily="34" charset="0"/>
                        </a:rPr>
                        <a:t>03/11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Students (…)</a:t>
                      </a: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759902969"/>
                  </a:ext>
                </a:extLst>
              </a:tr>
              <a:tr h="418932">
                <a:tc>
                  <a:txBody>
                    <a:bodyPr/>
                    <a:lstStyle/>
                    <a:p>
                      <a:r>
                        <a:rPr lang="en-GB" sz="1600" dirty="0">
                          <a:latin typeface="Arial Narrow" panose="020B0606020202030204" pitchFamily="34" charset="0"/>
                        </a:rPr>
                        <a:t>10/11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Students (…)</a:t>
                      </a:r>
                      <a:endPar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4187522362"/>
                  </a:ext>
                </a:extLst>
              </a:tr>
              <a:tr h="418932">
                <a:tc>
                  <a:txBody>
                    <a:bodyPr/>
                    <a:lstStyle/>
                    <a:p>
                      <a:r>
                        <a:rPr lang="en-GB" sz="1600" dirty="0">
                          <a:latin typeface="Arial Narrow" panose="020B0606020202030204" pitchFamily="34" charset="0"/>
                        </a:rPr>
                        <a:t>17/11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Students (…)</a:t>
                      </a:r>
                      <a:endPar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371487296"/>
                  </a:ext>
                </a:extLst>
              </a:tr>
              <a:tr h="418932">
                <a:tc>
                  <a:txBody>
                    <a:bodyPr/>
                    <a:lstStyle/>
                    <a:p>
                      <a:r>
                        <a:rPr lang="en-GB" sz="1600" dirty="0">
                          <a:latin typeface="Arial Narrow" panose="020B0606020202030204" pitchFamily="34" charset="0"/>
                        </a:rPr>
                        <a:t>24/11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Students (…)</a:t>
                      </a:r>
                      <a:endPar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1329237609"/>
                  </a:ext>
                </a:extLst>
              </a:tr>
              <a:tr h="418932">
                <a:tc>
                  <a:txBody>
                    <a:bodyPr/>
                    <a:lstStyle/>
                    <a:p>
                      <a:r>
                        <a:rPr lang="en-GB" sz="1600" dirty="0">
                          <a:latin typeface="Arial Narrow" panose="020B0606020202030204" pitchFamily="34" charset="0"/>
                        </a:rPr>
                        <a:t>15/12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Students (…)</a:t>
                      </a: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3003308543"/>
                  </a:ext>
                </a:extLst>
              </a:tr>
            </a:tbl>
          </a:graphicData>
        </a:graphic>
      </p:graphicFrame>
    </p:spTree>
    <p:extLst>
      <p:ext uri="{BB962C8B-B14F-4D97-AF65-F5344CB8AC3E}">
        <p14:creationId xmlns:p14="http://schemas.microsoft.com/office/powerpoint/2010/main" val="1343144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242596"/>
            <a:ext cx="11593286" cy="853751"/>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1399592"/>
            <a:ext cx="11532637" cy="5122506"/>
          </a:xfrm>
        </p:spPr>
        <p:txBody>
          <a:bodyPr/>
          <a:lstStyle/>
          <a:p>
            <a:pPr>
              <a:lnSpc>
                <a:spcPct val="114000"/>
              </a:lnSpc>
              <a:spcBef>
                <a:spcPts val="0"/>
              </a:spcBef>
              <a:spcAft>
                <a:spcPts val="1800"/>
              </a:spcAft>
            </a:pPr>
            <a:endParaRPr lang="en-GB" dirty="0">
              <a:latin typeface="Arial Narrow" panose="020B0606020202030204" pitchFamily="34" charset="0"/>
            </a:endParaRPr>
          </a:p>
        </p:txBody>
      </p:sp>
    </p:spTree>
    <p:extLst>
      <p:ext uri="{BB962C8B-B14F-4D97-AF65-F5344CB8AC3E}">
        <p14:creationId xmlns:p14="http://schemas.microsoft.com/office/powerpoint/2010/main" val="4003278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5669</TotalTime>
  <Words>861</Words>
  <Application>Microsoft Office PowerPoint</Application>
  <PresentationFormat>Widescreen</PresentationFormat>
  <Paragraphs>71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Narrow</vt:lpstr>
      <vt:lpstr>Calibri</vt:lpstr>
      <vt:lpstr>Calibri Light</vt:lpstr>
      <vt:lpstr>Office Theme</vt:lpstr>
      <vt:lpstr>Research Seminar 1  Introduction and  what is expected of your research projects  Carlos Nuno Castel-Branco Visiting Full Professor cnbranco@iseg.ulisboa.pt | carlos.castelbranco@gmail.com   22-09-2023</vt:lpstr>
      <vt:lpstr>Aim of this course</vt:lpstr>
      <vt:lpstr>Activities of today</vt:lpstr>
      <vt:lpstr>Assignments</vt:lpstr>
      <vt:lpstr>Assignments</vt:lpstr>
      <vt:lpstr>Assignments</vt:lpstr>
      <vt:lpstr>RS 1 Essay – what is the plan for literature research?</vt:lpstr>
      <vt:lpstr>Work Plan for RS 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Castel-Branco</dc:creator>
  <cp:lastModifiedBy>Carlos Castel-Branco</cp:lastModifiedBy>
  <cp:revision>21</cp:revision>
  <dcterms:created xsi:type="dcterms:W3CDTF">2019-10-03T07:41:33Z</dcterms:created>
  <dcterms:modified xsi:type="dcterms:W3CDTF">2023-09-22T22:26:45Z</dcterms:modified>
</cp:coreProperties>
</file>